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3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02"/>
  </p:normalViewPr>
  <p:slideViewPr>
    <p:cSldViewPr snapToGrid="0" snapToObjects="1">
      <p:cViewPr varScale="1">
        <p:scale>
          <a:sx n="76" d="100"/>
          <a:sy n="76" d="100"/>
        </p:scale>
        <p:origin x="2964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80A-B4E3-9A45-B8C7-EC70F7F7F918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000-000-0000 / </a:t>
            </a:r>
            <a:r>
              <a:rPr lang="en-US" sz="1600" b="1" dirty="0" err="1" smtClean="0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81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000-000-0000 / </a:t>
            </a:r>
            <a:r>
              <a:rPr lang="en-US" sz="1600" b="1" dirty="0" err="1" smtClean="0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0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32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Dennison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Name / 00000 Street Name / City Name, State 00000 000-000-0000 / www.companywebsite.com</dc:title>
  <dc:creator>ezapotechne@interstate-mcbee.com</dc:creator>
  <cp:lastModifiedBy>Eric Zapotechne</cp:lastModifiedBy>
  <cp:revision>99</cp:revision>
  <cp:lastPrinted>2015-04-14T14:46:16Z</cp:lastPrinted>
  <dcterms:created xsi:type="dcterms:W3CDTF">2015-04-13T13:10:04Z</dcterms:created>
  <dcterms:modified xsi:type="dcterms:W3CDTF">2022-01-18T13:46:02Z</dcterms:modified>
</cp:coreProperties>
</file>