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79" d="100"/>
          <a:sy n="79" d="100"/>
        </p:scale>
        <p:origin x="2885" y="6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000-000-0000 / </a:t>
            </a:r>
            <a:r>
              <a:rPr lang="en-US" sz="1600" b="1" dirty="0" err="1" smtClean="0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32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104</cp:revision>
  <cp:lastPrinted>2015-04-14T14:46:16Z</cp:lastPrinted>
  <dcterms:created xsi:type="dcterms:W3CDTF">2015-04-13T13:10:04Z</dcterms:created>
  <dcterms:modified xsi:type="dcterms:W3CDTF">2022-07-20T13:43:58Z</dcterms:modified>
</cp:coreProperties>
</file>