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66504-0764-4043-9FEC-6614D2276B20}" v="1" dt="2022-11-18T16:32:1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02"/>
  </p:normalViewPr>
  <p:slideViewPr>
    <p:cSldViewPr snapToGrid="0" snapToObjects="1">
      <p:cViewPr varScale="1">
        <p:scale>
          <a:sx n="49" d="100"/>
          <a:sy n="49" d="100"/>
        </p:scale>
        <p:origin x="2184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Zapotechne" userId="0211f14f-f70f-4e5f-ab4b-7a8bec6b6702" providerId="ADAL" clId="{73B66504-0764-4043-9FEC-6614D2276B20}"/>
    <pc:docChg chg="custSel modSld">
      <pc:chgData name="Eric Zapotechne" userId="0211f14f-f70f-4e5f-ab4b-7a8bec6b6702" providerId="ADAL" clId="{73B66504-0764-4043-9FEC-6614D2276B20}" dt="2022-11-18T16:32:20.489" v="4" actId="167"/>
      <pc:docMkLst>
        <pc:docMk/>
      </pc:docMkLst>
      <pc:sldChg chg="addSp delSp modSp mod">
        <pc:chgData name="Eric Zapotechne" userId="0211f14f-f70f-4e5f-ab4b-7a8bec6b6702" providerId="ADAL" clId="{73B66504-0764-4043-9FEC-6614D2276B20}" dt="2022-11-18T16:32:20.489" v="4" actId="167"/>
        <pc:sldMkLst>
          <pc:docMk/>
          <pc:sldMk cId="304003516" sldId="283"/>
        </pc:sldMkLst>
        <pc:picChg chg="add mod ord">
          <ac:chgData name="Eric Zapotechne" userId="0211f14f-f70f-4e5f-ab4b-7a8bec6b6702" providerId="ADAL" clId="{73B66504-0764-4043-9FEC-6614D2276B20}" dt="2022-11-18T16:32:20.489" v="4" actId="167"/>
          <ac:picMkLst>
            <pc:docMk/>
            <pc:sldMk cId="304003516" sldId="283"/>
            <ac:picMk id="3" creationId="{D79058B5-4A26-171A-B50E-0E43CA882349}"/>
          </ac:picMkLst>
        </pc:picChg>
        <pc:picChg chg="del">
          <ac:chgData name="Eric Zapotechne" userId="0211f14f-f70f-4e5f-ab4b-7a8bec6b6702" providerId="ADAL" clId="{73B66504-0764-4043-9FEC-6614D2276B20}" dt="2022-11-18T16:32:02.063" v="0" actId="478"/>
          <ac:picMkLst>
            <pc:docMk/>
            <pc:sldMk cId="304003516" sldId="283"/>
            <ac:picMk id="4" creationId="{2F5CF37E-F078-1524-240E-90DC3B3372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79058B5-4A26-171A-B50E-0E43CA88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D14F065-A2B5-E29B-B7AB-3562E224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40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101</cp:revision>
  <cp:lastPrinted>2015-04-14T14:46:16Z</cp:lastPrinted>
  <dcterms:created xsi:type="dcterms:W3CDTF">2015-04-13T13:10:04Z</dcterms:created>
  <dcterms:modified xsi:type="dcterms:W3CDTF">2022-11-18T16:32:25Z</dcterms:modified>
</cp:coreProperties>
</file>