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3" r:id="rId2"/>
    <p:sldId id="284" r:id="rId3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426CB1-664E-4B32-8B0B-E49F12B22396}" v="2" dt="2023-12-05T13:58:04.9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2"/>
    <p:restoredTop sz="94602"/>
  </p:normalViewPr>
  <p:slideViewPr>
    <p:cSldViewPr snapToGrid="0" snapToObjects="1">
      <p:cViewPr varScale="1">
        <p:scale>
          <a:sx n="46" d="100"/>
          <a:sy n="46" d="100"/>
        </p:scale>
        <p:origin x="2262" y="18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4"/>
            <a:ext cx="6606540" cy="21560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E80A-B4E3-9A45-B8C7-EC70F7F7F918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9047-C81F-FE4A-8B85-56B19D9F5A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E80A-B4E3-9A45-B8C7-EC70F7F7F918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9047-C81F-FE4A-8B85-56B19D9F5A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90281" y="591397"/>
            <a:ext cx="1485662" cy="125869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598" y="591397"/>
            <a:ext cx="4330144" cy="125869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E80A-B4E3-9A45-B8C7-EC70F7F7F918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9047-C81F-FE4A-8B85-56B19D9F5A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E80A-B4E3-9A45-B8C7-EC70F7F7F918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9047-C81F-FE4A-8B85-56B19D9F5A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E80A-B4E3-9A45-B8C7-EC70F7F7F918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9047-C81F-FE4A-8B85-56B19D9F5A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597" y="3441277"/>
            <a:ext cx="2907903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8040" y="3441277"/>
            <a:ext cx="2907904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E80A-B4E3-9A45-B8C7-EC70F7F7F918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9047-C81F-FE4A-8B85-56B19D9F5A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9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9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E80A-B4E3-9A45-B8C7-EC70F7F7F918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9047-C81F-FE4A-8B85-56B19D9F5A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E80A-B4E3-9A45-B8C7-EC70F7F7F918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9047-C81F-FE4A-8B85-56B19D9F5A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E80A-B4E3-9A45-B8C7-EC70F7F7F918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9047-C81F-FE4A-8B85-56B19D9F5A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3"/>
            <a:ext cx="2557066" cy="17043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2" y="400474"/>
            <a:ext cx="4344988" cy="85845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0" y="2104814"/>
            <a:ext cx="2557066" cy="68802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E80A-B4E3-9A45-B8C7-EC70F7F7F918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9047-C81F-FE4A-8B85-56B19D9F5A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0"/>
            <a:ext cx="4663440" cy="83121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7"/>
            <a:ext cx="4663440" cy="6035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6"/>
            <a:ext cx="4663440" cy="11804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E80A-B4E3-9A45-B8C7-EC70F7F7F918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9047-C81F-FE4A-8B85-56B19D9F5A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1"/>
            <a:ext cx="6995160" cy="6638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DE80A-B4E3-9A45-B8C7-EC70F7F7F918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7"/>
            <a:ext cx="24612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69047-C81F-FE4A-8B85-56B19D9F5A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rochure of a car parts&#10;&#10;Description automatically generated">
            <a:extLst>
              <a:ext uri="{FF2B5EF4-FFF2-40B4-BE49-F238E27FC236}">
                <a16:creationId xmlns:a16="http://schemas.microsoft.com/office/drawing/2014/main" id="{99801B7D-05A6-CA24-2321-88ADEAD69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8601910"/>
            <a:ext cx="7772078" cy="15367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generic_log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3339" y="8765643"/>
            <a:ext cx="1048814" cy="1048814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65255" y="8971866"/>
            <a:ext cx="6128084" cy="7886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latin typeface="Arial"/>
                <a:cs typeface="Arial"/>
              </a:rPr>
              <a:t>Distributor Name / 00000 Street Name / City Name, State 00000</a:t>
            </a:r>
            <a:br>
              <a:rPr lang="en-US" sz="1600" dirty="0">
                <a:latin typeface="Arial"/>
                <a:cs typeface="Arial"/>
              </a:rPr>
            </a:br>
            <a:r>
              <a:rPr lang="en-US" sz="1600" dirty="0">
                <a:latin typeface="Arial"/>
                <a:cs typeface="Arial"/>
              </a:rPr>
              <a:t>000-000-0000 / </a:t>
            </a:r>
            <a:r>
              <a:rPr lang="en-US" sz="1600" b="1" dirty="0" err="1">
                <a:latin typeface="Arial"/>
                <a:cs typeface="Arial"/>
              </a:rPr>
              <a:t>www.companywebsite.com</a:t>
            </a:r>
            <a:endParaRPr lang="en-US" sz="16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003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rochure of a car parts&#10;&#10;Description automatically generated">
            <a:extLst>
              <a:ext uri="{FF2B5EF4-FFF2-40B4-BE49-F238E27FC236}">
                <a16:creationId xmlns:a16="http://schemas.microsoft.com/office/drawing/2014/main" id="{784CABD8-F0CD-A402-0C8C-8F9EEC1A5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8601910"/>
            <a:ext cx="7772078" cy="15367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generic_log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3339" y="8765643"/>
            <a:ext cx="1048814" cy="1048814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65255" y="8971866"/>
            <a:ext cx="6128084" cy="7886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latin typeface="Arial"/>
                <a:cs typeface="Arial"/>
              </a:rPr>
              <a:t>Distributor Name / 00000 Street Name / City Name, State 00000</a:t>
            </a:r>
            <a:br>
              <a:rPr lang="en-US" sz="1600" dirty="0">
                <a:latin typeface="Arial"/>
                <a:cs typeface="Arial"/>
              </a:rPr>
            </a:br>
            <a:r>
              <a:rPr lang="en-US" sz="1600" dirty="0">
                <a:latin typeface="Arial"/>
                <a:cs typeface="Arial"/>
              </a:rPr>
              <a:t>000-000-0000 / </a:t>
            </a:r>
            <a:r>
              <a:rPr lang="en-US" sz="1600" b="1" dirty="0" err="1">
                <a:latin typeface="Arial"/>
                <a:cs typeface="Arial"/>
              </a:rPr>
              <a:t>www.companywebsite.com</a:t>
            </a:r>
            <a:endParaRPr lang="en-US" sz="16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48134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785</TotalTime>
  <Words>40</Words>
  <Application>Microsoft Office PowerPoint</Application>
  <PresentationFormat>Custom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Company>Dennison Advertising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Distributor Name / 00000 Street Name / City Name, State 00000 000-000-0000 / www.companywebsite.com</dc:title>
  <dc:creator>ezapotechne@interstate-mcbee.com</dc:creator>
  <cp:lastModifiedBy>Eric Zapotechne</cp:lastModifiedBy>
  <cp:revision>105</cp:revision>
  <cp:lastPrinted>2015-04-14T14:46:16Z</cp:lastPrinted>
  <dcterms:created xsi:type="dcterms:W3CDTF">2015-04-13T13:10:04Z</dcterms:created>
  <dcterms:modified xsi:type="dcterms:W3CDTF">2023-12-05T13:58:30Z</dcterms:modified>
</cp:coreProperties>
</file>