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3" r:id="rId2"/>
    <p:sldId id="284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C18A3F-B74F-49A1-B6C4-CBD25B93D13C}" v="3" dt="2023-05-12T16:08:49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/>
    <p:restoredTop sz="94602"/>
  </p:normalViewPr>
  <p:slideViewPr>
    <p:cSldViewPr snapToGrid="0" snapToObjects="1">
      <p:cViewPr varScale="1">
        <p:scale>
          <a:sx n="76" d="100"/>
          <a:sy n="76" d="100"/>
        </p:scale>
        <p:origin x="2964" y="78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DE80A-B4E3-9A45-B8C7-EC70F7F7F918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brochure&#10;&#10;Description automatically generated with low confidence">
            <a:extLst>
              <a:ext uri="{FF2B5EF4-FFF2-40B4-BE49-F238E27FC236}">
                <a16:creationId xmlns:a16="http://schemas.microsoft.com/office/drawing/2014/main" id="{32E74151-C5E5-8224-C854-1FB53BB174C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601910"/>
            <a:ext cx="7772078" cy="15367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generic_logo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3339" y="8765643"/>
            <a:ext cx="1048814" cy="1048814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65255" y="8971866"/>
            <a:ext cx="6128084" cy="788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latin typeface="Arial"/>
                <a:cs typeface="Arial"/>
              </a:rPr>
              <a:t>Distributor Name / 00000 Street Name / City Name, State 00000</a:t>
            </a:r>
            <a:br>
              <a:rPr lang="en-US" sz="1600" dirty="0">
                <a:latin typeface="Arial"/>
                <a:cs typeface="Arial"/>
              </a:rPr>
            </a:br>
            <a:r>
              <a:rPr lang="en-US" sz="1600" dirty="0">
                <a:latin typeface="Arial"/>
                <a:cs typeface="Arial"/>
              </a:rPr>
              <a:t>000-000-0000 / </a:t>
            </a:r>
            <a:r>
              <a:rPr lang="en-US" sz="1600" b="1" dirty="0" err="1">
                <a:latin typeface="Arial"/>
                <a:cs typeface="Arial"/>
              </a:rPr>
              <a:t>www.companywebsite.com</a:t>
            </a:r>
            <a:endParaRPr lang="en-US" sz="1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003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screenshot, weapon&#10;&#10;Description automatically generated">
            <a:extLst>
              <a:ext uri="{FF2B5EF4-FFF2-40B4-BE49-F238E27FC236}">
                <a16:creationId xmlns:a16="http://schemas.microsoft.com/office/drawing/2014/main" id="{CBBDCA6F-69F7-B487-CA26-5A6BBF1FB7F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601910"/>
            <a:ext cx="7772078" cy="15367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generic_logo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3339" y="8765643"/>
            <a:ext cx="1048814" cy="1048814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65255" y="8971866"/>
            <a:ext cx="6128084" cy="788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latin typeface="Arial"/>
                <a:cs typeface="Arial"/>
              </a:rPr>
              <a:t>Distributor Name / 00000 Street Name / City Name, State 00000</a:t>
            </a:r>
            <a:br>
              <a:rPr lang="en-US" sz="1600" dirty="0">
                <a:latin typeface="Arial"/>
                <a:cs typeface="Arial"/>
              </a:rPr>
            </a:br>
            <a:r>
              <a:rPr lang="en-US" sz="1600" dirty="0">
                <a:latin typeface="Arial"/>
                <a:cs typeface="Arial"/>
              </a:rPr>
              <a:t>000-000-0000 / </a:t>
            </a:r>
            <a:r>
              <a:rPr lang="en-US" sz="1600" b="1" dirty="0" err="1">
                <a:latin typeface="Arial"/>
                <a:cs typeface="Arial"/>
              </a:rPr>
              <a:t>www.companywebsite.com</a:t>
            </a:r>
            <a:endParaRPr lang="en-US" sz="1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4813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</TotalTime>
  <Words>40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Dennison Advertising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Distributor Name / 00000 Street Name / City Name, State 00000 000-000-0000 / www.companywebsite.com</dc:title>
  <dc:creator>ezapotechne@interstate-mcbee.com</dc:creator>
  <cp:lastModifiedBy>Eric Zapotechne</cp:lastModifiedBy>
  <cp:revision>103</cp:revision>
  <cp:lastPrinted>2015-04-14T14:46:16Z</cp:lastPrinted>
  <dcterms:created xsi:type="dcterms:W3CDTF">2015-04-13T13:10:04Z</dcterms:created>
  <dcterms:modified xsi:type="dcterms:W3CDTF">2023-05-12T16:09:03Z</dcterms:modified>
</cp:coreProperties>
</file>