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4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426CB1-664E-4B32-8B0B-E49F12B22396}" v="2" dt="2023-12-05T13:58:04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02"/>
  </p:normalViewPr>
  <p:slideViewPr>
    <p:cSldViewPr snapToGrid="0" snapToObjects="1">
      <p:cViewPr varScale="1">
        <p:scale>
          <a:sx n="46" d="100"/>
          <a:sy n="46" d="100"/>
        </p:scale>
        <p:origin x="2262" y="1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Zapotechne" userId="0211f14f-f70f-4e5f-ab4b-7a8bec6b6702" providerId="ADAL" clId="{EE426CB1-664E-4B32-8B0B-E49F12B22396}"/>
    <pc:docChg chg="custSel modSld">
      <pc:chgData name="Eric Zapotechne" userId="0211f14f-f70f-4e5f-ab4b-7a8bec6b6702" providerId="ADAL" clId="{EE426CB1-664E-4B32-8B0B-E49F12B22396}" dt="2023-12-05T13:58:07.709" v="9" actId="167"/>
      <pc:docMkLst>
        <pc:docMk/>
      </pc:docMkLst>
      <pc:sldChg chg="addSp delSp modSp mod">
        <pc:chgData name="Eric Zapotechne" userId="0211f14f-f70f-4e5f-ab4b-7a8bec6b6702" providerId="ADAL" clId="{EE426CB1-664E-4B32-8B0B-E49F12B22396}" dt="2023-12-05T13:58:00.949" v="5" actId="167"/>
        <pc:sldMkLst>
          <pc:docMk/>
          <pc:sldMk cId="304003516" sldId="283"/>
        </pc:sldMkLst>
        <pc:picChg chg="del">
          <ac:chgData name="Eric Zapotechne" userId="0211f14f-f70f-4e5f-ab4b-7a8bec6b6702" providerId="ADAL" clId="{EE426CB1-664E-4B32-8B0B-E49F12B22396}" dt="2023-12-05T13:57:53.925" v="0" actId="478"/>
          <ac:picMkLst>
            <pc:docMk/>
            <pc:sldMk cId="304003516" sldId="283"/>
            <ac:picMk id="3" creationId="{CEB769DF-220F-779F-6787-AA21269D84EC}"/>
          </ac:picMkLst>
        </pc:picChg>
        <pc:picChg chg="add mod ord">
          <ac:chgData name="Eric Zapotechne" userId="0211f14f-f70f-4e5f-ab4b-7a8bec6b6702" providerId="ADAL" clId="{EE426CB1-664E-4B32-8B0B-E49F12B22396}" dt="2023-12-05T13:58:00.949" v="5" actId="167"/>
          <ac:picMkLst>
            <pc:docMk/>
            <pc:sldMk cId="304003516" sldId="283"/>
            <ac:picMk id="4" creationId="{99801B7D-05A6-CA24-2321-88ADEAD692C3}"/>
          </ac:picMkLst>
        </pc:picChg>
      </pc:sldChg>
      <pc:sldChg chg="addSp delSp modSp mod">
        <pc:chgData name="Eric Zapotechne" userId="0211f14f-f70f-4e5f-ab4b-7a8bec6b6702" providerId="ADAL" clId="{EE426CB1-664E-4B32-8B0B-E49F12B22396}" dt="2023-12-05T13:58:07.709" v="9" actId="167"/>
        <pc:sldMkLst>
          <pc:docMk/>
          <pc:sldMk cId="3414813447" sldId="284"/>
        </pc:sldMkLst>
        <pc:picChg chg="add mod ord">
          <ac:chgData name="Eric Zapotechne" userId="0211f14f-f70f-4e5f-ab4b-7a8bec6b6702" providerId="ADAL" clId="{EE426CB1-664E-4B32-8B0B-E49F12B22396}" dt="2023-12-05T13:58:07.709" v="9" actId="167"/>
          <ac:picMkLst>
            <pc:docMk/>
            <pc:sldMk cId="3414813447" sldId="284"/>
            <ac:picMk id="3" creationId="{784CABD8-F0CD-A402-0C8C-8F9EEC1A52C3}"/>
          </ac:picMkLst>
        </pc:picChg>
        <pc:picChg chg="del">
          <ac:chgData name="Eric Zapotechne" userId="0211f14f-f70f-4e5f-ab4b-7a8bec6b6702" providerId="ADAL" clId="{EE426CB1-664E-4B32-8B0B-E49F12B22396}" dt="2023-12-05T13:57:55.334" v="1" actId="478"/>
          <ac:picMkLst>
            <pc:docMk/>
            <pc:sldMk cId="3414813447" sldId="284"/>
            <ac:picMk id="4" creationId="{F6496185-85F9-EA0F-AB02-F860129B0E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ochure of a car parts&#10;&#10;Description automatically generated">
            <a:extLst>
              <a:ext uri="{FF2B5EF4-FFF2-40B4-BE49-F238E27FC236}">
                <a16:creationId xmlns:a16="http://schemas.microsoft.com/office/drawing/2014/main" id="{99801B7D-05A6-CA24-2321-88ADEAD69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601910"/>
            <a:ext cx="7772078" cy="1536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eneric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39" y="8765643"/>
            <a:ext cx="1048814" cy="10488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5255" y="8971866"/>
            <a:ext cx="6128084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Arial"/>
                <a:cs typeface="Arial"/>
              </a:rPr>
              <a:t>Distributor Name / 00000 Street Name / City Name, State 00000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000-000-0000 / </a:t>
            </a:r>
            <a:r>
              <a:rPr lang="en-US" sz="1600" b="1" dirty="0" err="1">
                <a:latin typeface="Arial"/>
                <a:cs typeface="Arial"/>
              </a:rPr>
              <a:t>www.companywebsite.com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0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chure of a car parts&#10;&#10;Description automatically generated">
            <a:extLst>
              <a:ext uri="{FF2B5EF4-FFF2-40B4-BE49-F238E27FC236}">
                <a16:creationId xmlns:a16="http://schemas.microsoft.com/office/drawing/2014/main" id="{784CABD8-F0CD-A402-0C8C-8F9EEC1A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601910"/>
            <a:ext cx="7772078" cy="1536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eneric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39" y="8765643"/>
            <a:ext cx="1048814" cy="10488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5255" y="8971866"/>
            <a:ext cx="6128084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Arial"/>
                <a:cs typeface="Arial"/>
              </a:rPr>
              <a:t>Distributor Name / 00000 Street Name / City Name, State 00000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000-000-0000 / </a:t>
            </a:r>
            <a:r>
              <a:rPr lang="en-US" sz="1600" b="1" dirty="0" err="1">
                <a:latin typeface="Arial"/>
                <a:cs typeface="Arial"/>
              </a:rPr>
              <a:t>www.companywebsite.com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81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40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Dennison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Distributor Name / 00000 Street Name / City Name, State 00000 000-000-0000 / www.companywebsite.com</dc:title>
  <dc:creator>ezapotechne@interstate-mcbee.com</dc:creator>
  <cp:lastModifiedBy>Eric Zapotechne</cp:lastModifiedBy>
  <cp:revision>104</cp:revision>
  <cp:lastPrinted>2015-04-14T14:46:16Z</cp:lastPrinted>
  <dcterms:created xsi:type="dcterms:W3CDTF">2015-04-13T13:10:04Z</dcterms:created>
  <dcterms:modified xsi:type="dcterms:W3CDTF">2023-12-05T13:58:12Z</dcterms:modified>
</cp:coreProperties>
</file>