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1" r:id="rId2"/>
    <p:sldId id="272" r:id="rId3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2"/>
    <p:restoredTop sz="94602"/>
  </p:normalViewPr>
  <p:slideViewPr>
    <p:cSldViewPr snapToGrid="0" snapToObjects="1">
      <p:cViewPr varScale="1">
        <p:scale>
          <a:sx n="62" d="100"/>
          <a:sy n="62" d="100"/>
        </p:scale>
        <p:origin x="270" y="60"/>
      </p:cViewPr>
      <p:guideLst>
        <p:guide orient="horz" pos="3168"/>
        <p:guide pos="244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3124624"/>
            <a:ext cx="6606540" cy="21560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5860" y="5699760"/>
            <a:ext cx="544068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DE80A-B4E3-9A45-B8C7-EC70F7F7F918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9047-C81F-FE4A-8B85-56B19D9F5A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DE80A-B4E3-9A45-B8C7-EC70F7F7F918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9047-C81F-FE4A-8B85-56B19D9F5A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90281" y="591397"/>
            <a:ext cx="1485662" cy="1258697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598" y="591397"/>
            <a:ext cx="4330144" cy="1258697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DE80A-B4E3-9A45-B8C7-EC70F7F7F918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9047-C81F-FE4A-8B85-56B19D9F5A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DE80A-B4E3-9A45-B8C7-EC70F7F7F918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9047-C81F-FE4A-8B85-56B19D9F5A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966" y="6463454"/>
            <a:ext cx="6606540" cy="199771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966" y="4263180"/>
            <a:ext cx="6606540" cy="220027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DE80A-B4E3-9A45-B8C7-EC70F7F7F918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9047-C81F-FE4A-8B85-56B19D9F5A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597" y="3441277"/>
            <a:ext cx="2907903" cy="973709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68040" y="3441277"/>
            <a:ext cx="2907904" cy="973709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DE80A-B4E3-9A45-B8C7-EC70F7F7F918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9047-C81F-FE4A-8B85-56B19D9F5A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251499"/>
            <a:ext cx="3434160" cy="9383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" y="3189817"/>
            <a:ext cx="3434160" cy="57952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8272" y="2251499"/>
            <a:ext cx="3435509" cy="9383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8272" y="3189817"/>
            <a:ext cx="3435509" cy="57952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DE80A-B4E3-9A45-B8C7-EC70F7F7F918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9047-C81F-FE4A-8B85-56B19D9F5A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DE80A-B4E3-9A45-B8C7-EC70F7F7F918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9047-C81F-FE4A-8B85-56B19D9F5A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DE80A-B4E3-9A45-B8C7-EC70F7F7F918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9047-C81F-FE4A-8B85-56B19D9F5A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" y="400473"/>
            <a:ext cx="2557066" cy="17043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8792" y="400474"/>
            <a:ext cx="4344988" cy="85845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0" y="2104814"/>
            <a:ext cx="2557066" cy="68802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DE80A-B4E3-9A45-B8C7-EC70F7F7F918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9047-C81F-FE4A-8B85-56B19D9F5A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445" y="7040880"/>
            <a:ext cx="4663440" cy="83121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3445" y="898737"/>
            <a:ext cx="4663440" cy="60350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445" y="7872096"/>
            <a:ext cx="4663440" cy="11804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DE80A-B4E3-9A45-B8C7-EC70F7F7F918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9047-C81F-FE4A-8B85-56B19D9F5A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346961"/>
            <a:ext cx="6995160" cy="6638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" y="9322647"/>
            <a:ext cx="18135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DE80A-B4E3-9A45-B8C7-EC70F7F7F918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5570" y="9322647"/>
            <a:ext cx="24612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70220" y="9322647"/>
            <a:ext cx="18135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69047-C81F-FE4A-8B85-56B19D9F5AD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" y="416"/>
            <a:ext cx="7771757" cy="100575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8493072"/>
            <a:ext cx="7772400" cy="1560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3472" y="8832554"/>
            <a:ext cx="5828542" cy="1004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latin typeface="Arial"/>
                <a:cs typeface="Arial"/>
              </a:rPr>
              <a:t>Distributor Name / 00000 Street Name / City Name, State 00000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000-000-0000 / </a:t>
            </a:r>
            <a:r>
              <a:rPr lang="en-US" sz="1400" b="1" dirty="0" err="1" smtClean="0">
                <a:latin typeface="Arial"/>
                <a:cs typeface="Arial"/>
              </a:rPr>
              <a:t>www.companywebsite.com</a:t>
            </a:r>
            <a:endParaRPr lang="en-US" sz="1400" b="1" dirty="0">
              <a:latin typeface="Arial"/>
              <a:cs typeface="Arial"/>
            </a:endParaRPr>
          </a:p>
        </p:txBody>
      </p:sp>
      <p:pic>
        <p:nvPicPr>
          <p:cNvPr id="7" name="Picture 6" descr="generic_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677" y="8832553"/>
            <a:ext cx="895328" cy="89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39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" y="416"/>
            <a:ext cx="7771757" cy="100575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8493072"/>
            <a:ext cx="7772400" cy="1560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3472" y="8832554"/>
            <a:ext cx="5828542" cy="1004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latin typeface="Arial"/>
                <a:cs typeface="Arial"/>
              </a:rPr>
              <a:t>Distributor Name / 00000 Street Name / City Name, State 00000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000-000-0000 / </a:t>
            </a:r>
            <a:r>
              <a:rPr lang="en-US" sz="1400" b="1" dirty="0" err="1" smtClean="0">
                <a:latin typeface="Arial"/>
                <a:cs typeface="Arial"/>
              </a:rPr>
              <a:t>www.companywebsite.com</a:t>
            </a:r>
            <a:endParaRPr lang="en-US" sz="1400" b="1" dirty="0">
              <a:latin typeface="Arial"/>
              <a:cs typeface="Arial"/>
            </a:endParaRPr>
          </a:p>
        </p:txBody>
      </p:sp>
      <p:pic>
        <p:nvPicPr>
          <p:cNvPr id="7" name="Picture 6" descr="generic_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677" y="8832553"/>
            <a:ext cx="895328" cy="89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82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32</Words>
  <Application>Microsoft Office PowerPoint</Application>
  <PresentationFormat>Custom</PresentationFormat>
  <Paragraphs>2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Calibri</vt:lpstr>
      <vt:lpstr>Office Theme</vt:lpstr>
      <vt:lpstr>PowerPoint Presentation</vt:lpstr>
      <vt:lpstr>PowerPoint Presentation</vt:lpstr>
    </vt:vector>
  </TitlesOfParts>
  <Company>Dennison Advertising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Distributor Name / 00000 Street Name / City Name, State 00000 000-000-0000 / www.companywebsite.com</dc:title>
  <dc:creator>Ross Safos</dc:creator>
  <cp:lastModifiedBy>Eric Zapotechne</cp:lastModifiedBy>
  <cp:revision>36</cp:revision>
  <cp:lastPrinted>2015-04-14T14:46:16Z</cp:lastPrinted>
  <dcterms:created xsi:type="dcterms:W3CDTF">2015-04-13T13:10:04Z</dcterms:created>
  <dcterms:modified xsi:type="dcterms:W3CDTF">2020-03-03T21:19:31Z</dcterms:modified>
</cp:coreProperties>
</file>