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3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02"/>
  </p:normalViewPr>
  <p:slideViewPr>
    <p:cSldViewPr snapToGrid="0" snapToObjects="1">
      <p:cViewPr>
        <p:scale>
          <a:sx n="100" d="100"/>
          <a:sy n="100" d="100"/>
        </p:scale>
        <p:origin x="1536" y="-204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0475204-E0A3-1A9B-9E6F-D990C0FE4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774752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15871F-F59A-C9CE-9E00-32E5E574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774752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51DFEE0-1FA3-085F-8BE2-071841F4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774752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2F4519B-AF02-7B3C-0145-25588F6B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7747522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52170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100" y="8752232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6896" y="8861722"/>
            <a:ext cx="5476517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000-000-0000 / </a:t>
            </a:r>
            <a:r>
              <a:rPr lang="en-US" sz="1200" b="1" dirty="0" err="1">
                <a:latin typeface="Arial"/>
                <a:cs typeface="Arial"/>
              </a:rPr>
              <a:t>www.companywebsite.com</a:t>
            </a:r>
            <a:endParaRPr lang="en-U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20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Ross Safos</dc:creator>
  <cp:lastModifiedBy>Mathew Stefancin</cp:lastModifiedBy>
  <cp:revision>78</cp:revision>
  <cp:lastPrinted>2015-04-14T14:46:16Z</cp:lastPrinted>
  <dcterms:created xsi:type="dcterms:W3CDTF">2015-04-13T13:10:04Z</dcterms:created>
  <dcterms:modified xsi:type="dcterms:W3CDTF">2022-10-21T16:18:14Z</dcterms:modified>
</cp:coreProperties>
</file>