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4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43A5B-2A35-4BC4-8DE5-8B30EF6877C7}" v="4" dt="2023-03-01T13:39:18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02"/>
  </p:normalViewPr>
  <p:slideViewPr>
    <p:cSldViewPr snapToGrid="0" snapToObjects="1">
      <p:cViewPr varScale="1">
        <p:scale>
          <a:sx n="76" d="100"/>
          <a:sy n="76" d="100"/>
        </p:scale>
        <p:origin x="2964" y="10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Zapotechne" userId="0211f14f-f70f-4e5f-ab4b-7a8bec6b6702" providerId="ADAL" clId="{C0343A5B-2A35-4BC4-8DE5-8B30EF6877C7}"/>
    <pc:docChg chg="undo custSel addSld delSld modSld">
      <pc:chgData name="Eric Zapotechne" userId="0211f14f-f70f-4e5f-ab4b-7a8bec6b6702" providerId="ADAL" clId="{C0343A5B-2A35-4BC4-8DE5-8B30EF6877C7}" dt="2023-03-01T13:38:32.832" v="19" actId="167"/>
      <pc:docMkLst>
        <pc:docMk/>
      </pc:docMkLst>
      <pc:sldChg chg="addSp delSp modSp mod">
        <pc:chgData name="Eric Zapotechne" userId="0211f14f-f70f-4e5f-ab4b-7a8bec6b6702" providerId="ADAL" clId="{C0343A5B-2A35-4BC4-8DE5-8B30EF6877C7}" dt="2023-03-01T13:38:32.832" v="19" actId="167"/>
        <pc:sldMkLst>
          <pc:docMk/>
          <pc:sldMk cId="304003516" sldId="283"/>
        </pc:sldMkLst>
        <pc:picChg chg="del">
          <ac:chgData name="Eric Zapotechne" userId="0211f14f-f70f-4e5f-ab4b-7a8bec6b6702" providerId="ADAL" clId="{C0343A5B-2A35-4BC4-8DE5-8B30EF6877C7}" dt="2023-03-01T13:37:51.185" v="0" actId="478"/>
          <ac:picMkLst>
            <pc:docMk/>
            <pc:sldMk cId="304003516" sldId="283"/>
            <ac:picMk id="3" creationId="{00000000-0000-0000-0000-000000000000}"/>
          </ac:picMkLst>
        </pc:picChg>
        <pc:picChg chg="add del mod ord">
          <ac:chgData name="Eric Zapotechne" userId="0211f14f-f70f-4e5f-ab4b-7a8bec6b6702" providerId="ADAL" clId="{C0343A5B-2A35-4BC4-8DE5-8B30EF6877C7}" dt="2023-03-01T13:38:28.915" v="15" actId="478"/>
          <ac:picMkLst>
            <pc:docMk/>
            <pc:sldMk cId="304003516" sldId="283"/>
            <ac:picMk id="4" creationId="{DCB0596A-E7A0-F624-B5A3-6A355C26F8F2}"/>
          </ac:picMkLst>
        </pc:picChg>
        <pc:picChg chg="add mod ord">
          <ac:chgData name="Eric Zapotechne" userId="0211f14f-f70f-4e5f-ab4b-7a8bec6b6702" providerId="ADAL" clId="{C0343A5B-2A35-4BC4-8DE5-8B30EF6877C7}" dt="2023-03-01T13:38:32.832" v="19" actId="167"/>
          <ac:picMkLst>
            <pc:docMk/>
            <pc:sldMk cId="304003516" sldId="283"/>
            <ac:picMk id="7" creationId="{3D52BDC1-2025-6E30-D29F-D39718F45E69}"/>
          </ac:picMkLst>
        </pc:picChg>
      </pc:sldChg>
      <pc:sldChg chg="addSp delSp modSp add mod">
        <pc:chgData name="Eric Zapotechne" userId="0211f14f-f70f-4e5f-ab4b-7a8bec6b6702" providerId="ADAL" clId="{C0343A5B-2A35-4BC4-8DE5-8B30EF6877C7}" dt="2023-03-01T13:38:26.452" v="14" actId="478"/>
        <pc:sldMkLst>
          <pc:docMk/>
          <pc:sldMk cId="3138422719" sldId="284"/>
        </pc:sldMkLst>
        <pc:spChg chg="add del">
          <ac:chgData name="Eric Zapotechne" userId="0211f14f-f70f-4e5f-ab4b-7a8bec6b6702" providerId="ADAL" clId="{C0343A5B-2A35-4BC4-8DE5-8B30EF6877C7}" dt="2023-03-01T13:38:17.854" v="9" actId="478"/>
          <ac:spMkLst>
            <pc:docMk/>
            <pc:sldMk cId="3138422719" sldId="284"/>
            <ac:spMk id="5" creationId="{00000000-0000-0000-0000-000000000000}"/>
          </ac:spMkLst>
        </pc:spChg>
        <pc:spChg chg="del mod">
          <ac:chgData name="Eric Zapotechne" userId="0211f14f-f70f-4e5f-ab4b-7a8bec6b6702" providerId="ADAL" clId="{C0343A5B-2A35-4BC4-8DE5-8B30EF6877C7}" dt="2023-03-01T13:38:26.452" v="14" actId="478"/>
          <ac:spMkLst>
            <pc:docMk/>
            <pc:sldMk cId="3138422719" sldId="284"/>
            <ac:spMk id="11" creationId="{00000000-0000-0000-0000-000000000000}"/>
          </ac:spMkLst>
        </pc:spChg>
        <pc:picChg chg="add del">
          <ac:chgData name="Eric Zapotechne" userId="0211f14f-f70f-4e5f-ab4b-7a8bec6b6702" providerId="ADAL" clId="{C0343A5B-2A35-4BC4-8DE5-8B30EF6877C7}" dt="2023-03-01T13:38:21.606" v="12" actId="478"/>
          <ac:picMkLst>
            <pc:docMk/>
            <pc:sldMk cId="3138422719" sldId="284"/>
            <ac:picMk id="4" creationId="{DCB0596A-E7A0-F624-B5A3-6A355C26F8F2}"/>
          </ac:picMkLst>
        </pc:picChg>
        <pc:picChg chg="del">
          <ac:chgData name="Eric Zapotechne" userId="0211f14f-f70f-4e5f-ab4b-7a8bec6b6702" providerId="ADAL" clId="{C0343A5B-2A35-4BC4-8DE5-8B30EF6877C7}" dt="2023-03-01T13:38:18.685" v="10" actId="478"/>
          <ac:picMkLst>
            <pc:docMk/>
            <pc:sldMk cId="3138422719" sldId="284"/>
            <ac:picMk id="10" creationId="{00000000-0000-0000-0000-000000000000}"/>
          </ac:picMkLst>
        </pc:picChg>
      </pc:sldChg>
      <pc:sldChg chg="del">
        <pc:chgData name="Eric Zapotechne" userId="0211f14f-f70f-4e5f-ab4b-7a8bec6b6702" providerId="ADAL" clId="{C0343A5B-2A35-4BC4-8DE5-8B30EF6877C7}" dt="2023-03-01T13:37:53.345" v="1" actId="47"/>
        <pc:sldMkLst>
          <pc:docMk/>
          <pc:sldMk cId="3414813447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E80A-B4E3-9A45-B8C7-EC70F7F7F9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52BDC1-2025-6E30-D29F-D39718F45E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" y="416"/>
            <a:ext cx="7771757" cy="10057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3" y="8519501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000-000-0000 / </a:t>
            </a:r>
            <a:r>
              <a:rPr lang="en-US" sz="1600" b="1" dirty="0" err="1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0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CB0596A-E7A0-F624-B5A3-6A355C26F8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" y="416"/>
            <a:ext cx="7771757" cy="100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2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20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Dennison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Distributor Name / 00000 Street Name / City Name, State 00000 000-000-0000 / www.companywebsite.com</dc:title>
  <dc:creator>ezapotechne@interstate-mcbee.com</dc:creator>
  <cp:lastModifiedBy>Eric Zapotechne</cp:lastModifiedBy>
  <cp:revision>106</cp:revision>
  <cp:lastPrinted>2015-04-14T14:46:16Z</cp:lastPrinted>
  <dcterms:created xsi:type="dcterms:W3CDTF">2015-04-13T13:10:04Z</dcterms:created>
  <dcterms:modified xsi:type="dcterms:W3CDTF">2023-03-01T13:39:20Z</dcterms:modified>
</cp:coreProperties>
</file>