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93377-C04C-4763-9ADB-84894D6D7B96}" v="2" dt="2025-05-12T15:07:09.117"/>
    <p1510:client id="{6162474C-C466-45AA-9062-E73DFC79F66D}" v="9" dt="2025-05-12T15:01:40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02"/>
  </p:normalViewPr>
  <p:slideViewPr>
    <p:cSldViewPr snapToGrid="0" snapToObjects="1">
      <p:cViewPr varScale="1">
        <p:scale>
          <a:sx n="67" d="100"/>
          <a:sy n="67" d="100"/>
        </p:scale>
        <p:origin x="3048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rochure of a crankshaft&#10;&#10;AI-generated content may be incorrect.">
            <a:extLst>
              <a:ext uri="{FF2B5EF4-FFF2-40B4-BE49-F238E27FC236}">
                <a16:creationId xmlns:a16="http://schemas.microsoft.com/office/drawing/2014/main" id="{E3DFB747-B807-1E5D-7CF3-C6ED2D5E9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" y="1"/>
            <a:ext cx="7772078" cy="98293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2" y="8477251"/>
            <a:ext cx="7772078" cy="15811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eneric_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779" y="8796282"/>
            <a:ext cx="893332" cy="893332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65131" y="8848647"/>
            <a:ext cx="5476517" cy="78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latin typeface="Arial"/>
                <a:cs typeface="Arial"/>
              </a:rPr>
              <a:t>Distributor Name / 00000 Street Name / City Name, State 00000</a:t>
            </a:r>
            <a:br>
              <a:rPr lang="en-US" sz="1200" dirty="0">
                <a:latin typeface="Arial"/>
                <a:cs typeface="Arial"/>
              </a:rPr>
            </a:br>
            <a:r>
              <a:rPr lang="en-US" sz="1200" dirty="0">
                <a:latin typeface="Arial"/>
                <a:cs typeface="Arial"/>
              </a:rPr>
              <a:t>000-000-0000 / </a:t>
            </a:r>
            <a:r>
              <a:rPr lang="en-US" sz="1200" b="1" dirty="0" err="1">
                <a:latin typeface="Arial"/>
                <a:cs typeface="Arial"/>
              </a:rPr>
              <a:t>www.companywebsite.com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545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20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Dennison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Distributor Name / 00000 Street Name / City Name, State 00000 000-000-0000 / www.companywebsite.com</dc:title>
  <dc:creator>Ross Safos</dc:creator>
  <cp:lastModifiedBy>Jennifer Malcolm</cp:lastModifiedBy>
  <cp:revision>85</cp:revision>
  <cp:lastPrinted>2015-04-14T14:46:16Z</cp:lastPrinted>
  <dcterms:created xsi:type="dcterms:W3CDTF">2015-04-13T13:10:04Z</dcterms:created>
  <dcterms:modified xsi:type="dcterms:W3CDTF">2025-05-12T15:08:23Z</dcterms:modified>
</cp:coreProperties>
</file>