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7EB789-BC67-44C7-9101-D7D6ADA4BAE1}" v="1" dt="2025-09-26T19:02:18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/>
    <p:restoredTop sz="94602"/>
  </p:normalViewPr>
  <p:slideViewPr>
    <p:cSldViewPr snapToGrid="0" snapToObjects="1">
      <p:cViewPr varScale="1">
        <p:scale>
          <a:sx n="70" d="100"/>
          <a:sy n="70" d="100"/>
        </p:scale>
        <p:origin x="3006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DE80A-B4E3-9A45-B8C7-EC70F7F7F918}" type="datetimeFigureOut">
              <a:rPr lang="en-US" smtClean="0"/>
              <a:pPr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9047-C81F-FE4A-8B85-56B19D9F5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oster of a machine&#10;&#10;AI-generated content may be incorrect.">
            <a:extLst>
              <a:ext uri="{FF2B5EF4-FFF2-40B4-BE49-F238E27FC236}">
                <a16:creationId xmlns:a16="http://schemas.microsoft.com/office/drawing/2014/main" id="{F1381D0C-E947-8EBA-F706-DDC850527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" y="0"/>
            <a:ext cx="7772400" cy="100584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2" y="8477251"/>
            <a:ext cx="7772078" cy="158115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generic_logo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6779" y="8796282"/>
            <a:ext cx="893332" cy="893332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65131" y="8848647"/>
            <a:ext cx="5476517" cy="7886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dirty="0">
                <a:latin typeface="Arial"/>
                <a:cs typeface="Arial"/>
              </a:rPr>
              <a:t>Distributor Name / 00000 Street Name / City Name, State 00000</a:t>
            </a:r>
            <a:br>
              <a:rPr lang="en-US" sz="1200" dirty="0">
                <a:latin typeface="Arial"/>
                <a:cs typeface="Arial"/>
              </a:rPr>
            </a:br>
            <a:r>
              <a:rPr lang="en-US" sz="1200" dirty="0">
                <a:latin typeface="Arial"/>
                <a:cs typeface="Arial"/>
              </a:rPr>
              <a:t>000-000-0000 / </a:t>
            </a:r>
            <a:r>
              <a:rPr lang="en-US" sz="1200" b="1" dirty="0" err="1">
                <a:latin typeface="Arial"/>
                <a:cs typeface="Arial"/>
              </a:rPr>
              <a:t>www.companywebsite.com</a:t>
            </a:r>
            <a:endParaRPr lang="en-US" sz="12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545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20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Dennison Advertising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Distributor Name / 00000 Street Name / City Name, State 00000 000-000-0000 / www.companywebsite.com</dc:title>
  <dc:creator>Ross Safos</dc:creator>
  <cp:lastModifiedBy>Travis Hutchinson</cp:lastModifiedBy>
  <cp:revision>85</cp:revision>
  <cp:lastPrinted>2015-04-14T14:46:16Z</cp:lastPrinted>
  <dcterms:created xsi:type="dcterms:W3CDTF">2015-04-13T13:10:04Z</dcterms:created>
  <dcterms:modified xsi:type="dcterms:W3CDTF">2025-09-26T19:03:45Z</dcterms:modified>
</cp:coreProperties>
</file>