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17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E9AC9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9AC9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9AC9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9AC9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2900" y="1457693"/>
            <a:ext cx="7093584" cy="944880"/>
          </a:xfrm>
          <a:custGeom>
            <a:avLst/>
            <a:gdLst/>
            <a:ahLst/>
            <a:cxnLst/>
            <a:rect l="l" t="t" r="r" b="b"/>
            <a:pathLst>
              <a:path w="7093584" h="944880">
                <a:moveTo>
                  <a:pt x="7093369" y="0"/>
                </a:moveTo>
                <a:lnTo>
                  <a:pt x="0" y="0"/>
                </a:lnTo>
                <a:lnTo>
                  <a:pt x="0" y="944879"/>
                </a:lnTo>
                <a:lnTo>
                  <a:pt x="7093369" y="944879"/>
                </a:lnTo>
                <a:lnTo>
                  <a:pt x="7093369" y="0"/>
                </a:lnTo>
                <a:close/>
              </a:path>
            </a:pathLst>
          </a:custGeom>
          <a:solidFill>
            <a:srgbClr val="B23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8600" y="1354277"/>
            <a:ext cx="7315200" cy="1054100"/>
          </a:xfrm>
          <a:custGeom>
            <a:avLst/>
            <a:gdLst/>
            <a:ahLst/>
            <a:cxnLst/>
            <a:rect l="l" t="t" r="r" b="b"/>
            <a:pathLst>
              <a:path w="7315200" h="1054100">
                <a:moveTo>
                  <a:pt x="7315200" y="0"/>
                </a:moveTo>
                <a:lnTo>
                  <a:pt x="0" y="0"/>
                </a:lnTo>
                <a:lnTo>
                  <a:pt x="0" y="1054100"/>
                </a:lnTo>
                <a:lnTo>
                  <a:pt x="7315200" y="1054100"/>
                </a:lnTo>
                <a:lnTo>
                  <a:pt x="7315200" y="0"/>
                </a:lnTo>
                <a:close/>
              </a:path>
            </a:pathLst>
          </a:custGeom>
          <a:solidFill>
            <a:srgbClr val="000000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1354277"/>
            <a:ext cx="7543800" cy="2353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E9AC9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3995" algn="ctr">
              <a:lnSpc>
                <a:spcPts val="8435"/>
              </a:lnSpc>
            </a:pPr>
            <a:r>
              <a:rPr spc="-745" dirty="0"/>
              <a:t>IN</a:t>
            </a:r>
            <a:r>
              <a:rPr spc="-725" dirty="0"/>
              <a:t> </a:t>
            </a:r>
            <a:r>
              <a:rPr spc="-715" dirty="0"/>
              <a:t>STOCK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11125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71962" y="8058275"/>
            <a:ext cx="3695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44" baseline="-16666" dirty="0">
                <a:solidFill>
                  <a:srgbClr val="939598"/>
                </a:solidFill>
                <a:latin typeface="Arial"/>
                <a:cs typeface="Arial"/>
              </a:rPr>
              <a:t>®</a:t>
            </a:r>
            <a:r>
              <a:rPr sz="600" spc="-30" dirty="0">
                <a:solidFill>
                  <a:srgbClr val="939598"/>
                </a:solidFill>
                <a:latin typeface="Arial"/>
                <a:cs typeface="Arial"/>
              </a:rPr>
              <a:t>Cummins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is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939598"/>
                </a:solidFill>
                <a:latin typeface="Arial"/>
                <a:cs typeface="Arial"/>
              </a:rPr>
              <a:t>a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 registered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trademark of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Cummins, Inc.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All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names,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numbers, symbols,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939598"/>
                </a:solidFill>
                <a:latin typeface="Arial"/>
                <a:cs typeface="Arial"/>
              </a:rPr>
              <a:t>and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 descriptions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939598"/>
                </a:solidFill>
                <a:latin typeface="Arial"/>
                <a:cs typeface="Arial"/>
              </a:rPr>
              <a:t>are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7358" y="8200515"/>
            <a:ext cx="37433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registered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trademarks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of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Cummins,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Inc.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939598"/>
                </a:solidFill>
                <a:latin typeface="Arial"/>
                <a:cs typeface="Arial"/>
              </a:rPr>
              <a:t>and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do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not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imply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that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the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item/s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are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939598"/>
                </a:solidFill>
                <a:latin typeface="Arial"/>
                <a:cs typeface="Arial"/>
              </a:rPr>
              <a:t>a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product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of</a:t>
            </a:r>
            <a:r>
              <a:rPr sz="600" spc="2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said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manufacturer.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9849" y="401317"/>
            <a:ext cx="984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July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2026</a:t>
            </a:r>
            <a:endParaRPr sz="10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cum-flyer-</a:t>
            </a:r>
            <a:r>
              <a:rPr sz="1000" spc="-10" dirty="0">
                <a:latin typeface="Arial"/>
                <a:cs typeface="Arial"/>
              </a:rPr>
              <a:t>x15kit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0389" y="3873572"/>
            <a:ext cx="85216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440" dirty="0">
                <a:solidFill>
                  <a:srgbClr val="B23F26"/>
                </a:solidFill>
                <a:latin typeface="Calibri"/>
                <a:cs typeface="Calibri"/>
              </a:rPr>
              <a:t>M-</a:t>
            </a:r>
            <a:r>
              <a:rPr sz="2100" spc="-375" dirty="0">
                <a:solidFill>
                  <a:srgbClr val="B23F26"/>
                </a:solidFill>
                <a:latin typeface="Calibri"/>
                <a:cs typeface="Calibri"/>
              </a:rPr>
              <a:t>5579309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22" y="342900"/>
            <a:ext cx="3082188" cy="4343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584" y="4065104"/>
            <a:ext cx="6855231" cy="23328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15931" y="4372465"/>
            <a:ext cx="833119" cy="4591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68910" algn="r">
              <a:lnSpc>
                <a:spcPts val="1070"/>
              </a:lnSpc>
              <a:spcBef>
                <a:spcPts val="310"/>
              </a:spcBef>
            </a:pPr>
            <a:r>
              <a:rPr sz="1050" spc="-140" dirty="0">
                <a:latin typeface="Calibri"/>
                <a:cs typeface="Calibri"/>
              </a:rPr>
              <a:t>FORGED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spc="-85" dirty="0">
                <a:latin typeface="Calibri"/>
                <a:cs typeface="Calibri"/>
              </a:rPr>
              <a:t>STEEL</a:t>
            </a:r>
            <a:r>
              <a:rPr sz="1050" spc="500" dirty="0">
                <a:latin typeface="Calibri"/>
                <a:cs typeface="Calibri"/>
              </a:rPr>
              <a:t> </a:t>
            </a:r>
            <a:r>
              <a:rPr sz="1050" spc="-100" dirty="0">
                <a:latin typeface="Calibri"/>
                <a:cs typeface="Calibri"/>
              </a:rPr>
              <a:t>FRICTION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145" dirty="0">
                <a:latin typeface="Calibri"/>
                <a:cs typeface="Calibri"/>
              </a:rPr>
              <a:t>WELDED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ts val="1060"/>
              </a:lnSpc>
            </a:pPr>
            <a:r>
              <a:rPr sz="1050" spc="-10" dirty="0">
                <a:latin typeface="Calibri"/>
                <a:cs typeface="Calibri"/>
              </a:rPr>
              <a:t>PISTONS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062" y="4585825"/>
            <a:ext cx="1505585" cy="323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590">
              <a:lnSpc>
                <a:spcPts val="1165"/>
              </a:lnSpc>
              <a:spcBef>
                <a:spcPts val="114"/>
              </a:spcBef>
            </a:pPr>
            <a:r>
              <a:rPr sz="1050" spc="-125" dirty="0">
                <a:latin typeface="Calibri"/>
                <a:cs typeface="Calibri"/>
              </a:rPr>
              <a:t>INDUCTION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HARDENED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165"/>
              </a:lnSpc>
              <a:tabLst>
                <a:tab pos="1492250" algn="l"/>
              </a:tabLst>
            </a:pPr>
            <a:r>
              <a:rPr sz="1050" u="sng" spc="-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CYLINDER</a:t>
            </a:r>
            <a:r>
              <a:rPr sz="105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LINERS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123" y="4132959"/>
            <a:ext cx="1258570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110" dirty="0">
                <a:latin typeface="Calibri"/>
                <a:cs typeface="Calibri"/>
              </a:rPr>
              <a:t>APR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90" dirty="0">
                <a:latin typeface="Calibri"/>
                <a:cs typeface="Calibri"/>
              </a:rPr>
              <a:t>(ANTI-</a:t>
            </a:r>
            <a:r>
              <a:rPr sz="1050" spc="-100" dirty="0">
                <a:latin typeface="Calibri"/>
                <a:cs typeface="Calibri"/>
              </a:rPr>
              <a:t>POLISHING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spc="-95" dirty="0">
                <a:latin typeface="Calibri"/>
                <a:cs typeface="Calibri"/>
              </a:rPr>
              <a:t>RING)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7650" y="6428449"/>
            <a:ext cx="845185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40995" algn="l"/>
              </a:tabLst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050" u="sng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RETAINERS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9517" y="6428449"/>
            <a:ext cx="845185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76555" algn="l"/>
              </a:tabLst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050" u="sng" spc="-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RING</a:t>
            </a:r>
            <a:r>
              <a:rPr sz="105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258" y="5177410"/>
            <a:ext cx="901700" cy="323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14"/>
              </a:spcBef>
            </a:pPr>
            <a:r>
              <a:rPr sz="1050" spc="-85" dirty="0">
                <a:latin typeface="Calibri"/>
                <a:cs typeface="Calibri"/>
              </a:rPr>
              <a:t>TRI-</a:t>
            </a:r>
            <a:r>
              <a:rPr sz="1050" spc="-20" dirty="0">
                <a:latin typeface="Calibri"/>
                <a:cs typeface="Calibri"/>
              </a:rPr>
              <a:t>METAL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165"/>
              </a:lnSpc>
              <a:tabLst>
                <a:tab pos="888365" algn="l"/>
              </a:tabLst>
            </a:pPr>
            <a:r>
              <a:rPr sz="10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BEARINGS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69884" y="5048717"/>
            <a:ext cx="1472565" cy="323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ts val="1165"/>
              </a:lnSpc>
              <a:spcBef>
                <a:spcPts val="114"/>
              </a:spcBef>
            </a:pPr>
            <a:r>
              <a:rPr sz="1050" spc="-135" dirty="0">
                <a:latin typeface="Calibri"/>
                <a:cs typeface="Calibri"/>
              </a:rPr>
              <a:t>HARDENED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AND</a:t>
            </a:r>
            <a:endParaRPr sz="1050">
              <a:latin typeface="Calibri"/>
              <a:cs typeface="Calibri"/>
            </a:endParaRPr>
          </a:p>
          <a:p>
            <a:pPr marR="5080" algn="r">
              <a:lnSpc>
                <a:spcPts val="1165"/>
              </a:lnSpc>
              <a:tabLst>
                <a:tab pos="406400" algn="l"/>
              </a:tabLst>
            </a:pPr>
            <a:r>
              <a:rPr sz="10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050" u="sng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TEMPERED</a:t>
            </a:r>
            <a:r>
              <a:rPr sz="105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PISTON</a:t>
            </a:r>
            <a:r>
              <a:rPr sz="105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PINS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8372" y="6428449"/>
            <a:ext cx="614045" cy="3238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53975">
              <a:lnSpc>
                <a:spcPts val="1070"/>
              </a:lnSpc>
              <a:spcBef>
                <a:spcPts val="310"/>
              </a:spcBef>
            </a:pPr>
            <a:r>
              <a:rPr sz="1050" spc="-80" dirty="0">
                <a:latin typeface="Calibri"/>
                <a:cs typeface="Calibri"/>
              </a:rPr>
              <a:t>OVERHAUL</a:t>
            </a:r>
            <a:r>
              <a:rPr sz="1050" spc="500" dirty="0">
                <a:latin typeface="Calibri"/>
                <a:cs typeface="Calibri"/>
              </a:rPr>
              <a:t> </a:t>
            </a:r>
            <a:r>
              <a:rPr sz="1050" spc="-105" dirty="0">
                <a:latin typeface="Calibri"/>
                <a:cs typeface="Calibri"/>
              </a:rPr>
              <a:t>GASKET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85" dirty="0">
                <a:latin typeface="Calibri"/>
                <a:cs typeface="Calibri"/>
              </a:rPr>
              <a:t>SETS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78033" y="6428363"/>
            <a:ext cx="618490" cy="323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165"/>
              </a:lnSpc>
              <a:spcBef>
                <a:spcPts val="114"/>
              </a:spcBef>
            </a:pPr>
            <a:r>
              <a:rPr sz="1050" spc="-25" dirty="0">
                <a:latin typeface="Calibri"/>
                <a:cs typeface="Calibri"/>
              </a:rPr>
              <a:t>NEW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ts val="1165"/>
              </a:lnSpc>
            </a:pPr>
            <a:r>
              <a:rPr sz="1050" spc="-125" dirty="0">
                <a:latin typeface="Calibri"/>
                <a:cs typeface="Calibri"/>
              </a:rPr>
              <a:t>THERMOSTAT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200" y="6292895"/>
            <a:ext cx="793115" cy="323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14"/>
              </a:spcBef>
            </a:pPr>
            <a:r>
              <a:rPr sz="1050" spc="-10" dirty="0">
                <a:latin typeface="Calibri"/>
                <a:cs typeface="Calibri"/>
              </a:rPr>
              <a:t>COATED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165"/>
              </a:lnSpc>
              <a:tabLst>
                <a:tab pos="779780" algn="l"/>
              </a:tabLst>
            </a:pPr>
            <a:r>
              <a:rPr sz="1050" u="sng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LINER</a:t>
            </a:r>
            <a:r>
              <a:rPr sz="1050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SEALS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3762" y="4334186"/>
            <a:ext cx="7096125" cy="2288540"/>
            <a:chOff x="333762" y="4334186"/>
            <a:chExt cx="7096125" cy="2288540"/>
          </a:xfrm>
        </p:grpSpPr>
        <p:sp>
          <p:nvSpPr>
            <p:cNvPr id="21" name="object 21"/>
            <p:cNvSpPr/>
            <p:nvPr/>
          </p:nvSpPr>
          <p:spPr>
            <a:xfrm>
              <a:off x="5573394" y="4848504"/>
              <a:ext cx="1856105" cy="0"/>
            </a:xfrm>
            <a:custGeom>
              <a:avLst/>
              <a:gdLst/>
              <a:ahLst/>
              <a:cxnLst/>
              <a:rect l="l" t="t" r="r" b="b"/>
              <a:pathLst>
                <a:path w="1856104">
                  <a:moveTo>
                    <a:pt x="0" y="0"/>
                  </a:moveTo>
                  <a:lnTo>
                    <a:pt x="185610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3762" y="4337361"/>
              <a:ext cx="1449705" cy="0"/>
            </a:xfrm>
            <a:custGeom>
              <a:avLst/>
              <a:gdLst/>
              <a:ahLst/>
              <a:cxnLst/>
              <a:rect l="l" t="t" r="r" b="b"/>
              <a:pathLst>
                <a:path w="1449705">
                  <a:moveTo>
                    <a:pt x="0" y="0"/>
                  </a:moveTo>
                  <a:lnTo>
                    <a:pt x="144932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3394" y="4845328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15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13736" y="6271174"/>
              <a:ext cx="0" cy="344805"/>
            </a:xfrm>
            <a:custGeom>
              <a:avLst/>
              <a:gdLst/>
              <a:ahLst/>
              <a:cxnLst/>
              <a:rect l="l" t="t" r="r" b="b"/>
              <a:pathLst>
                <a:path h="344804">
                  <a:moveTo>
                    <a:pt x="0" y="0"/>
                  </a:moveTo>
                  <a:lnTo>
                    <a:pt x="0" y="34423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65601" y="6034158"/>
              <a:ext cx="0" cy="584835"/>
            </a:xfrm>
            <a:custGeom>
              <a:avLst/>
              <a:gdLst/>
              <a:ahLst/>
              <a:cxnLst/>
              <a:rect l="l" t="t" r="r" b="b"/>
              <a:pathLst>
                <a:path h="584834">
                  <a:moveTo>
                    <a:pt x="0" y="0"/>
                  </a:moveTo>
                  <a:lnTo>
                    <a:pt x="0" y="58464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3580" y="6119516"/>
              <a:ext cx="0" cy="502920"/>
            </a:xfrm>
            <a:custGeom>
              <a:avLst/>
              <a:gdLst/>
              <a:ahLst/>
              <a:cxnLst/>
              <a:rect l="l" t="t" r="r" b="b"/>
              <a:pathLst>
                <a:path h="502920">
                  <a:moveTo>
                    <a:pt x="0" y="0"/>
                  </a:moveTo>
                  <a:lnTo>
                    <a:pt x="0" y="50266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98338" y="6170361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4">
                  <a:moveTo>
                    <a:pt x="0" y="0"/>
                  </a:moveTo>
                  <a:lnTo>
                    <a:pt x="0" y="26212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86254" y="5800562"/>
              <a:ext cx="0" cy="632460"/>
            </a:xfrm>
            <a:custGeom>
              <a:avLst/>
              <a:gdLst/>
              <a:ahLst/>
              <a:cxnLst/>
              <a:rect l="l" t="t" r="r" b="b"/>
              <a:pathLst>
                <a:path h="632460">
                  <a:moveTo>
                    <a:pt x="0" y="0"/>
                  </a:moveTo>
                  <a:lnTo>
                    <a:pt x="0" y="63192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0200" y="7226169"/>
            <a:ext cx="2352040" cy="110172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spc="-150" dirty="0">
                <a:solidFill>
                  <a:srgbClr val="B23F26"/>
                </a:solidFill>
                <a:latin typeface="Calibri"/>
                <a:cs typeface="Calibri"/>
              </a:rPr>
              <a:t>X15</a:t>
            </a:r>
            <a:r>
              <a:rPr sz="1400" spc="-114" dirty="0">
                <a:solidFill>
                  <a:srgbClr val="B23F26"/>
                </a:solidFill>
                <a:latin typeface="Calibri"/>
                <a:cs typeface="Calibri"/>
              </a:rPr>
              <a:t> </a:t>
            </a:r>
            <a:r>
              <a:rPr sz="1400" spc="-175" dirty="0">
                <a:solidFill>
                  <a:srgbClr val="B23F26"/>
                </a:solidFill>
                <a:latin typeface="Calibri"/>
                <a:cs typeface="Calibri"/>
              </a:rPr>
              <a:t>INFRAME</a:t>
            </a:r>
            <a:r>
              <a:rPr sz="1400" spc="-114" dirty="0">
                <a:solidFill>
                  <a:srgbClr val="B23F26"/>
                </a:solidFill>
                <a:latin typeface="Calibri"/>
                <a:cs typeface="Calibri"/>
              </a:rPr>
              <a:t> </a:t>
            </a:r>
            <a:r>
              <a:rPr sz="1400" spc="-90" dirty="0">
                <a:solidFill>
                  <a:srgbClr val="B23F26"/>
                </a:solidFill>
                <a:latin typeface="Calibri"/>
                <a:cs typeface="Calibri"/>
              </a:rPr>
              <a:t>KITS</a:t>
            </a:r>
            <a:r>
              <a:rPr sz="1400" spc="-110" dirty="0">
                <a:solidFill>
                  <a:srgbClr val="B23F26"/>
                </a:solidFill>
                <a:latin typeface="Calibri"/>
                <a:cs typeface="Calibri"/>
              </a:rPr>
              <a:t> </a:t>
            </a:r>
            <a:r>
              <a:rPr sz="1400" spc="-145" dirty="0">
                <a:solidFill>
                  <a:srgbClr val="B23F26"/>
                </a:solidFill>
                <a:latin typeface="Calibri"/>
                <a:cs typeface="Calibri"/>
              </a:rPr>
              <a:t>AVAILABLE</a:t>
            </a:r>
            <a:r>
              <a:rPr sz="1400" spc="-114" dirty="0">
                <a:solidFill>
                  <a:srgbClr val="B23F26"/>
                </a:solidFill>
                <a:latin typeface="Calibri"/>
                <a:cs typeface="Calibri"/>
              </a:rPr>
              <a:t> </a:t>
            </a:r>
            <a:r>
              <a:rPr sz="1400" spc="-170" dirty="0">
                <a:solidFill>
                  <a:srgbClr val="B23F26"/>
                </a:solidFill>
                <a:latin typeface="Calibri"/>
                <a:cs typeface="Calibri"/>
              </a:rPr>
              <a:t>NEAR</a:t>
            </a:r>
            <a:r>
              <a:rPr sz="1400" spc="-114" dirty="0">
                <a:solidFill>
                  <a:srgbClr val="B23F26"/>
                </a:solidFill>
                <a:latin typeface="Calibri"/>
                <a:cs typeface="Calibri"/>
              </a:rPr>
              <a:t> </a:t>
            </a:r>
            <a:r>
              <a:rPr sz="1400" spc="-140" dirty="0">
                <a:solidFill>
                  <a:srgbClr val="B23F26"/>
                </a:solidFill>
                <a:latin typeface="Calibri"/>
                <a:cs typeface="Calibri"/>
              </a:rPr>
              <a:t>YOU</a:t>
            </a:r>
            <a:endParaRPr sz="1400">
              <a:latin typeface="Calibri"/>
              <a:cs typeface="Calibri"/>
            </a:endParaRPr>
          </a:p>
          <a:p>
            <a:pPr marL="12700" marR="22225">
              <a:lnSpc>
                <a:spcPct val="100000"/>
              </a:lnSpc>
              <a:spcBef>
                <a:spcPts val="330"/>
              </a:spcBef>
            </a:pPr>
            <a:r>
              <a:rPr sz="1000" dirty="0">
                <a:latin typeface="Arial"/>
                <a:cs typeface="Arial"/>
              </a:rPr>
              <a:t>Interstate-</a:t>
            </a:r>
            <a:r>
              <a:rPr sz="1000" spc="-35" dirty="0">
                <a:latin typeface="Arial"/>
                <a:cs typeface="Arial"/>
              </a:rPr>
              <a:t>McBee’s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inframe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overhaul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kits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Cummins®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X15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applications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now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stock</a:t>
            </a:r>
            <a:r>
              <a:rPr sz="1000" spc="-20" dirty="0">
                <a:latin typeface="Arial"/>
                <a:cs typeface="Arial"/>
              </a:rPr>
              <a:t> across all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our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branches.</a:t>
            </a:r>
            <a:r>
              <a:rPr sz="1000" spc="-20" dirty="0">
                <a:latin typeface="Arial"/>
                <a:cs typeface="Arial"/>
              </a:rPr>
              <a:t> Order </a:t>
            </a:r>
            <a:r>
              <a:rPr sz="1000" spc="-10" dirty="0">
                <a:latin typeface="Arial"/>
                <a:cs typeface="Arial"/>
              </a:rPr>
              <a:t>online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orders.interstate-</a:t>
            </a:r>
            <a:r>
              <a:rPr sz="1000" spc="-10" dirty="0">
                <a:latin typeface="Arial"/>
                <a:cs typeface="Arial"/>
              </a:rPr>
              <a:t>mcbee.com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call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1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(800)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321-</a:t>
            </a:r>
            <a:r>
              <a:rPr sz="1000" spc="35" dirty="0">
                <a:latin typeface="Arial"/>
                <a:cs typeface="Arial"/>
              </a:rPr>
              <a:t>4234.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210062" y="7351099"/>
          <a:ext cx="4212587" cy="647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05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3F26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3F26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3F26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CPL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23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210" dirty="0">
                          <a:latin typeface="Calibri"/>
                          <a:cs typeface="Calibri"/>
                        </a:rPr>
                        <a:t>M-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5579309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155" dirty="0">
                          <a:latin typeface="Calibri"/>
                          <a:cs typeface="Calibri"/>
                        </a:rPr>
                        <a:t>Inframe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Kit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195" dirty="0">
                          <a:latin typeface="Calibri"/>
                          <a:cs typeface="Calibri"/>
                        </a:rPr>
                        <a:t>X15</a:t>
                      </a:r>
                      <a:r>
                        <a:rPr sz="10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0" dirty="0">
                          <a:latin typeface="Calibri"/>
                          <a:cs typeface="Calibri"/>
                        </a:rPr>
                        <a:t>EPA</a:t>
                      </a:r>
                      <a:r>
                        <a:rPr sz="10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95" dirty="0">
                          <a:latin typeface="Calibri"/>
                          <a:cs typeface="Calibri"/>
                        </a:rPr>
                        <a:t>2017</a:t>
                      </a:r>
                      <a:r>
                        <a:rPr sz="10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85" dirty="0">
                          <a:latin typeface="Calibri"/>
                          <a:cs typeface="Calibri"/>
                        </a:rPr>
                        <a:t>(CM2350)</a:t>
                      </a:r>
                      <a:r>
                        <a:rPr sz="10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150mm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4342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210" dirty="0">
                          <a:latin typeface="Calibri"/>
                          <a:cs typeface="Calibri"/>
                        </a:rPr>
                        <a:t>M-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5579308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155" dirty="0">
                          <a:latin typeface="Calibri"/>
                          <a:cs typeface="Calibri"/>
                        </a:rPr>
                        <a:t>Inframe</a:t>
                      </a:r>
                      <a:r>
                        <a:rPr sz="10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Kit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195" dirty="0">
                          <a:latin typeface="Calibri"/>
                          <a:cs typeface="Calibri"/>
                        </a:rPr>
                        <a:t>X15</a:t>
                      </a:r>
                      <a:r>
                        <a:rPr sz="10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0" dirty="0">
                          <a:latin typeface="Calibri"/>
                          <a:cs typeface="Calibri"/>
                        </a:rPr>
                        <a:t>EPA</a:t>
                      </a:r>
                      <a:r>
                        <a:rPr sz="10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95" dirty="0">
                          <a:latin typeface="Calibri"/>
                          <a:cs typeface="Calibri"/>
                        </a:rPr>
                        <a:t>2017</a:t>
                      </a:r>
                      <a:r>
                        <a:rPr sz="10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85" dirty="0">
                          <a:latin typeface="Calibri"/>
                          <a:cs typeface="Calibri"/>
                        </a:rPr>
                        <a:t>(CM2350)</a:t>
                      </a:r>
                      <a:r>
                        <a:rPr sz="10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150mm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50" spc="-20" dirty="0">
                          <a:latin typeface="Calibri"/>
                          <a:cs typeface="Calibri"/>
                        </a:rPr>
                        <a:t>4343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1" name="object 31"/>
          <p:cNvGrpSpPr/>
          <p:nvPr/>
        </p:nvGrpSpPr>
        <p:grpSpPr>
          <a:xfrm>
            <a:off x="239261" y="2249741"/>
            <a:ext cx="7533640" cy="1458595"/>
            <a:chOff x="239261" y="2249741"/>
            <a:chExt cx="7533640" cy="1458595"/>
          </a:xfrm>
        </p:grpSpPr>
        <p:sp>
          <p:nvSpPr>
            <p:cNvPr id="32" name="object 32"/>
            <p:cNvSpPr/>
            <p:nvPr/>
          </p:nvSpPr>
          <p:spPr>
            <a:xfrm>
              <a:off x="363468" y="2647519"/>
              <a:ext cx="7021830" cy="796290"/>
            </a:xfrm>
            <a:custGeom>
              <a:avLst/>
              <a:gdLst/>
              <a:ahLst/>
              <a:cxnLst/>
              <a:rect l="l" t="t" r="r" b="b"/>
              <a:pathLst>
                <a:path w="7021830" h="796289">
                  <a:moveTo>
                    <a:pt x="6751244" y="539597"/>
                  </a:moveTo>
                  <a:lnTo>
                    <a:pt x="6588493" y="539597"/>
                  </a:lnTo>
                  <a:lnTo>
                    <a:pt x="6584112" y="545172"/>
                  </a:lnTo>
                  <a:lnTo>
                    <a:pt x="6583408" y="555116"/>
                  </a:lnTo>
                  <a:lnTo>
                    <a:pt x="6583324" y="556298"/>
                  </a:lnTo>
                  <a:lnTo>
                    <a:pt x="6581498" y="591823"/>
                  </a:lnTo>
                  <a:lnTo>
                    <a:pt x="6581458" y="592597"/>
                  </a:lnTo>
                  <a:lnTo>
                    <a:pt x="6588021" y="657362"/>
                  </a:lnTo>
                  <a:lnTo>
                    <a:pt x="6608431" y="711347"/>
                  </a:lnTo>
                  <a:lnTo>
                    <a:pt x="6643353" y="752539"/>
                  </a:lnTo>
                  <a:lnTo>
                    <a:pt x="6692970" y="780485"/>
                  </a:lnTo>
                  <a:lnTo>
                    <a:pt x="6757735" y="794511"/>
                  </a:lnTo>
                  <a:lnTo>
                    <a:pt x="6795821" y="796264"/>
                  </a:lnTo>
                  <a:lnTo>
                    <a:pt x="6850852" y="792906"/>
                  </a:lnTo>
                  <a:lnTo>
                    <a:pt x="6897745" y="782832"/>
                  </a:lnTo>
                  <a:lnTo>
                    <a:pt x="6936503" y="766041"/>
                  </a:lnTo>
                  <a:lnTo>
                    <a:pt x="6967131" y="742530"/>
                  </a:lnTo>
                  <a:lnTo>
                    <a:pt x="7007268" y="676582"/>
                  </a:lnTo>
                  <a:lnTo>
                    <a:pt x="7014805" y="645845"/>
                  </a:lnTo>
                  <a:lnTo>
                    <a:pt x="6798208" y="645845"/>
                  </a:lnTo>
                  <a:lnTo>
                    <a:pt x="6786574" y="644277"/>
                  </a:lnTo>
                  <a:lnTo>
                    <a:pt x="6757842" y="607266"/>
                  </a:lnTo>
                  <a:lnTo>
                    <a:pt x="6753666" y="574441"/>
                  </a:lnTo>
                  <a:lnTo>
                    <a:pt x="6753947" y="560300"/>
                  </a:lnTo>
                  <a:lnTo>
                    <a:pt x="6754050" y="555116"/>
                  </a:lnTo>
                  <a:lnTo>
                    <a:pt x="6754795" y="545172"/>
                  </a:lnTo>
                  <a:lnTo>
                    <a:pt x="6754825" y="544766"/>
                  </a:lnTo>
                  <a:lnTo>
                    <a:pt x="6751244" y="539597"/>
                  </a:lnTo>
                  <a:close/>
                </a:path>
                <a:path w="7021830" h="796289">
                  <a:moveTo>
                    <a:pt x="6792239" y="0"/>
                  </a:moveTo>
                  <a:lnTo>
                    <a:pt x="6742543" y="3209"/>
                  </a:lnTo>
                  <a:lnTo>
                    <a:pt x="6699713" y="12834"/>
                  </a:lnTo>
                  <a:lnTo>
                    <a:pt x="6663752" y="28873"/>
                  </a:lnTo>
                  <a:lnTo>
                    <a:pt x="6612122" y="79831"/>
                  </a:lnTo>
                  <a:lnTo>
                    <a:pt x="6585931" y="153550"/>
                  </a:lnTo>
                  <a:lnTo>
                    <a:pt x="6582130" y="199351"/>
                  </a:lnTo>
                  <a:lnTo>
                    <a:pt x="6583220" y="230108"/>
                  </a:lnTo>
                  <a:lnTo>
                    <a:pt x="6583315" y="232790"/>
                  </a:lnTo>
                  <a:lnTo>
                    <a:pt x="6583404" y="235317"/>
                  </a:lnTo>
                  <a:lnTo>
                    <a:pt x="6597134" y="297405"/>
                  </a:lnTo>
                  <a:lnTo>
                    <a:pt x="6625858" y="347772"/>
                  </a:lnTo>
                  <a:lnTo>
                    <a:pt x="6670022" y="394921"/>
                  </a:lnTo>
                  <a:lnTo>
                    <a:pt x="6801802" y="497814"/>
                  </a:lnTo>
                  <a:lnTo>
                    <a:pt x="6811870" y="506505"/>
                  </a:lnTo>
                  <a:lnTo>
                    <a:pt x="6820600" y="515870"/>
                  </a:lnTo>
                  <a:lnTo>
                    <a:pt x="6827990" y="525907"/>
                  </a:lnTo>
                  <a:lnTo>
                    <a:pt x="6833947" y="536457"/>
                  </a:lnTo>
                  <a:lnTo>
                    <a:pt x="6834035" y="536613"/>
                  </a:lnTo>
                  <a:lnTo>
                    <a:pt x="6838730" y="547921"/>
                  </a:lnTo>
                  <a:lnTo>
                    <a:pt x="6842088" y="559749"/>
                  </a:lnTo>
                  <a:lnTo>
                    <a:pt x="6844106" y="572096"/>
                  </a:lnTo>
                  <a:lnTo>
                    <a:pt x="6844779" y="584961"/>
                  </a:lnTo>
                  <a:lnTo>
                    <a:pt x="6844068" y="599951"/>
                  </a:lnTo>
                  <a:lnTo>
                    <a:pt x="6826973" y="637782"/>
                  </a:lnTo>
                  <a:lnTo>
                    <a:pt x="6798208" y="645845"/>
                  </a:lnTo>
                  <a:lnTo>
                    <a:pt x="7014805" y="645845"/>
                  </a:lnTo>
                  <a:lnTo>
                    <a:pt x="7017603" y="634431"/>
                  </a:lnTo>
                  <a:lnTo>
                    <a:pt x="7021449" y="586155"/>
                  </a:lnTo>
                  <a:lnTo>
                    <a:pt x="7021345" y="572096"/>
                  </a:lnTo>
                  <a:lnTo>
                    <a:pt x="7016191" y="514629"/>
                  </a:lnTo>
                  <a:lnTo>
                    <a:pt x="7004811" y="476462"/>
                  </a:lnTo>
                  <a:lnTo>
                    <a:pt x="6986899" y="442439"/>
                  </a:lnTo>
                  <a:lnTo>
                    <a:pt x="6962017" y="411438"/>
                  </a:lnTo>
                  <a:lnTo>
                    <a:pt x="6927699" y="380106"/>
                  </a:lnTo>
                  <a:lnTo>
                    <a:pt x="6805371" y="286511"/>
                  </a:lnTo>
                  <a:lnTo>
                    <a:pt x="6795667" y="278532"/>
                  </a:lnTo>
                  <a:lnTo>
                    <a:pt x="6766198" y="241668"/>
                  </a:lnTo>
                  <a:lnTo>
                    <a:pt x="6758826" y="202945"/>
                  </a:lnTo>
                  <a:lnTo>
                    <a:pt x="6759457" y="190151"/>
                  </a:lnTo>
                  <a:lnTo>
                    <a:pt x="6761231" y="179932"/>
                  </a:lnTo>
                  <a:lnTo>
                    <a:pt x="6761354" y="179219"/>
                  </a:lnTo>
                  <a:lnTo>
                    <a:pt x="6789890" y="151202"/>
                  </a:lnTo>
                  <a:lnTo>
                    <a:pt x="6799415" y="150418"/>
                  </a:lnTo>
                  <a:lnTo>
                    <a:pt x="7006797" y="150418"/>
                  </a:lnTo>
                  <a:lnTo>
                    <a:pt x="7004137" y="133559"/>
                  </a:lnTo>
                  <a:lnTo>
                    <a:pt x="6988770" y="93673"/>
                  </a:lnTo>
                  <a:lnTo>
                    <a:pt x="6965353" y="60274"/>
                  </a:lnTo>
                  <a:lnTo>
                    <a:pt x="6933937" y="33909"/>
                  </a:lnTo>
                  <a:lnTo>
                    <a:pt x="6894612" y="15073"/>
                  </a:lnTo>
                  <a:lnTo>
                    <a:pt x="6847379" y="3768"/>
                  </a:lnTo>
                  <a:lnTo>
                    <a:pt x="6792239" y="0"/>
                  </a:lnTo>
                  <a:close/>
                </a:path>
                <a:path w="7021830" h="796289">
                  <a:moveTo>
                    <a:pt x="7006797" y="150418"/>
                  </a:moveTo>
                  <a:lnTo>
                    <a:pt x="6799415" y="150418"/>
                  </a:lnTo>
                  <a:lnTo>
                    <a:pt x="6810341" y="151983"/>
                  </a:lnTo>
                  <a:lnTo>
                    <a:pt x="6819251" y="156681"/>
                  </a:lnTo>
                  <a:lnTo>
                    <a:pt x="6835961" y="202339"/>
                  </a:lnTo>
                  <a:lnTo>
                    <a:pt x="6836292" y="217199"/>
                  </a:lnTo>
                  <a:lnTo>
                    <a:pt x="6835216" y="232790"/>
                  </a:lnTo>
                  <a:lnTo>
                    <a:pt x="6834416" y="245529"/>
                  </a:lnTo>
                  <a:lnTo>
                    <a:pt x="6838797" y="251879"/>
                  </a:lnTo>
                  <a:lnTo>
                    <a:pt x="7005129" y="251879"/>
                  </a:lnTo>
                  <a:lnTo>
                    <a:pt x="7009905" y="245529"/>
                  </a:lnTo>
                  <a:lnTo>
                    <a:pt x="7010717" y="232790"/>
                  </a:lnTo>
                  <a:lnTo>
                    <a:pt x="7011311" y="190151"/>
                  </a:lnTo>
                  <a:lnTo>
                    <a:pt x="7011341" y="179219"/>
                  </a:lnTo>
                  <a:lnTo>
                    <a:pt x="7007044" y="151983"/>
                  </a:lnTo>
                  <a:lnTo>
                    <a:pt x="7006921" y="151202"/>
                  </a:lnTo>
                  <a:lnTo>
                    <a:pt x="7006797" y="150418"/>
                  </a:lnTo>
                  <a:close/>
                </a:path>
                <a:path w="7021830" h="796289">
                  <a:moveTo>
                    <a:pt x="3817175" y="7162"/>
                  </a:moveTo>
                  <a:lnTo>
                    <a:pt x="3608641" y="7162"/>
                  </a:lnTo>
                  <a:lnTo>
                    <a:pt x="3603485" y="11137"/>
                  </a:lnTo>
                  <a:lnTo>
                    <a:pt x="3601898" y="19100"/>
                  </a:lnTo>
                  <a:lnTo>
                    <a:pt x="3438347" y="772375"/>
                  </a:lnTo>
                  <a:lnTo>
                    <a:pt x="3436047" y="783120"/>
                  </a:lnTo>
                  <a:lnTo>
                    <a:pt x="3435959" y="783526"/>
                  </a:lnTo>
                  <a:lnTo>
                    <a:pt x="3439528" y="789101"/>
                  </a:lnTo>
                  <a:lnTo>
                    <a:pt x="3620986" y="789101"/>
                  </a:lnTo>
                  <a:lnTo>
                    <a:pt x="3626167" y="784732"/>
                  </a:lnTo>
                  <a:lnTo>
                    <a:pt x="3626858" y="777163"/>
                  </a:lnTo>
                  <a:lnTo>
                    <a:pt x="3626967" y="775969"/>
                  </a:lnTo>
                  <a:lnTo>
                    <a:pt x="3646830" y="639864"/>
                  </a:lnTo>
                  <a:lnTo>
                    <a:pt x="3957951" y="639864"/>
                  </a:lnTo>
                  <a:lnTo>
                    <a:pt x="3927801" y="500202"/>
                  </a:lnTo>
                  <a:lnTo>
                    <a:pt x="3667214" y="500202"/>
                  </a:lnTo>
                  <a:lnTo>
                    <a:pt x="3691420" y="334263"/>
                  </a:lnTo>
                  <a:lnTo>
                    <a:pt x="3694329" y="313973"/>
                  </a:lnTo>
                  <a:lnTo>
                    <a:pt x="3697094" y="293679"/>
                  </a:lnTo>
                  <a:lnTo>
                    <a:pt x="3699710" y="273383"/>
                  </a:lnTo>
                  <a:lnTo>
                    <a:pt x="3702177" y="253085"/>
                  </a:lnTo>
                  <a:lnTo>
                    <a:pt x="3711715" y="171894"/>
                  </a:lnTo>
                  <a:lnTo>
                    <a:pt x="3856929" y="171894"/>
                  </a:lnTo>
                  <a:lnTo>
                    <a:pt x="3823944" y="19100"/>
                  </a:lnTo>
                  <a:lnTo>
                    <a:pt x="3822332" y="11137"/>
                  </a:lnTo>
                  <a:lnTo>
                    <a:pt x="3817175" y="7162"/>
                  </a:lnTo>
                  <a:close/>
                </a:path>
                <a:path w="7021830" h="796289">
                  <a:moveTo>
                    <a:pt x="3957951" y="639864"/>
                  </a:moveTo>
                  <a:lnTo>
                    <a:pt x="3776421" y="639864"/>
                  </a:lnTo>
                  <a:lnTo>
                    <a:pt x="3795293" y="777163"/>
                  </a:lnTo>
                  <a:lnTo>
                    <a:pt x="3796802" y="784732"/>
                  </a:lnTo>
                  <a:lnTo>
                    <a:pt x="3796881" y="785126"/>
                  </a:lnTo>
                  <a:lnTo>
                    <a:pt x="3801656" y="789101"/>
                  </a:lnTo>
                  <a:lnTo>
                    <a:pt x="3986301" y="789101"/>
                  </a:lnTo>
                  <a:lnTo>
                    <a:pt x="3989464" y="783120"/>
                  </a:lnTo>
                  <a:lnTo>
                    <a:pt x="3986301" y="771194"/>
                  </a:lnTo>
                  <a:lnTo>
                    <a:pt x="3957951" y="639864"/>
                  </a:lnTo>
                  <a:close/>
                </a:path>
                <a:path w="7021830" h="796289">
                  <a:moveTo>
                    <a:pt x="3856929" y="171894"/>
                  </a:moveTo>
                  <a:lnTo>
                    <a:pt x="3714102" y="171894"/>
                  </a:lnTo>
                  <a:lnTo>
                    <a:pt x="3723653" y="253085"/>
                  </a:lnTo>
                  <a:lnTo>
                    <a:pt x="3726110" y="273383"/>
                  </a:lnTo>
                  <a:lnTo>
                    <a:pt x="3728720" y="293679"/>
                  </a:lnTo>
                  <a:lnTo>
                    <a:pt x="3731482" y="313973"/>
                  </a:lnTo>
                  <a:lnTo>
                    <a:pt x="3734397" y="334263"/>
                  </a:lnTo>
                  <a:lnTo>
                    <a:pt x="3757219" y="500202"/>
                  </a:lnTo>
                  <a:lnTo>
                    <a:pt x="3927801" y="500202"/>
                  </a:lnTo>
                  <a:lnTo>
                    <a:pt x="3856929" y="171894"/>
                  </a:lnTo>
                  <a:close/>
                </a:path>
                <a:path w="7021830" h="796289">
                  <a:moveTo>
                    <a:pt x="3134284" y="7162"/>
                  </a:moveTo>
                  <a:lnTo>
                    <a:pt x="2929737" y="7162"/>
                  </a:lnTo>
                  <a:lnTo>
                    <a:pt x="2925369" y="12344"/>
                  </a:lnTo>
                  <a:lnTo>
                    <a:pt x="2925369" y="783932"/>
                  </a:lnTo>
                  <a:lnTo>
                    <a:pt x="2929737" y="789101"/>
                  </a:lnTo>
                  <a:lnTo>
                    <a:pt x="3097670" y="789101"/>
                  </a:lnTo>
                  <a:lnTo>
                    <a:pt x="3102051" y="783932"/>
                  </a:lnTo>
                  <a:lnTo>
                    <a:pt x="3102051" y="494220"/>
                  </a:lnTo>
                  <a:lnTo>
                    <a:pt x="3302466" y="494220"/>
                  </a:lnTo>
                  <a:lnTo>
                    <a:pt x="3289478" y="462000"/>
                  </a:lnTo>
                  <a:lnTo>
                    <a:pt x="3290671" y="460794"/>
                  </a:lnTo>
                  <a:lnTo>
                    <a:pt x="3312939" y="446551"/>
                  </a:lnTo>
                  <a:lnTo>
                    <a:pt x="3332000" y="428872"/>
                  </a:lnTo>
                  <a:lnTo>
                    <a:pt x="3347857" y="407755"/>
                  </a:lnTo>
                  <a:lnTo>
                    <a:pt x="3360509" y="383197"/>
                  </a:lnTo>
                  <a:lnTo>
                    <a:pt x="3370169" y="354929"/>
                  </a:lnTo>
                  <a:lnTo>
                    <a:pt x="3371524" y="348589"/>
                  </a:lnTo>
                  <a:lnTo>
                    <a:pt x="3102051" y="348589"/>
                  </a:lnTo>
                  <a:lnTo>
                    <a:pt x="3102051" y="163537"/>
                  </a:lnTo>
                  <a:lnTo>
                    <a:pt x="3373471" y="163537"/>
                  </a:lnTo>
                  <a:lnTo>
                    <a:pt x="3367670" y="137726"/>
                  </a:lnTo>
                  <a:lnTo>
                    <a:pt x="3349017" y="96505"/>
                  </a:lnTo>
                  <a:lnTo>
                    <a:pt x="3322904" y="63868"/>
                  </a:lnTo>
                  <a:lnTo>
                    <a:pt x="3288728" y="39063"/>
                  </a:lnTo>
                  <a:lnTo>
                    <a:pt x="3245901" y="21342"/>
                  </a:lnTo>
                  <a:lnTo>
                    <a:pt x="3194420" y="10708"/>
                  </a:lnTo>
                  <a:lnTo>
                    <a:pt x="3134284" y="7162"/>
                  </a:lnTo>
                  <a:close/>
                </a:path>
                <a:path w="7021830" h="796289">
                  <a:moveTo>
                    <a:pt x="3302466" y="494220"/>
                  </a:moveTo>
                  <a:lnTo>
                    <a:pt x="3125927" y="494220"/>
                  </a:lnTo>
                  <a:lnTo>
                    <a:pt x="3223831" y="779551"/>
                  </a:lnTo>
                  <a:lnTo>
                    <a:pt x="3226219" y="785914"/>
                  </a:lnTo>
                  <a:lnTo>
                    <a:pt x="3231769" y="789101"/>
                  </a:lnTo>
                  <a:lnTo>
                    <a:pt x="3404082" y="789101"/>
                  </a:lnTo>
                  <a:lnTo>
                    <a:pt x="3410490" y="787908"/>
                  </a:lnTo>
                  <a:lnTo>
                    <a:pt x="3414220" y="784326"/>
                  </a:lnTo>
                  <a:lnTo>
                    <a:pt x="3415270" y="778354"/>
                  </a:lnTo>
                  <a:lnTo>
                    <a:pt x="3413633" y="769988"/>
                  </a:lnTo>
                  <a:lnTo>
                    <a:pt x="3302466" y="494220"/>
                  </a:lnTo>
                  <a:close/>
                </a:path>
                <a:path w="7021830" h="796289">
                  <a:moveTo>
                    <a:pt x="3373471" y="163537"/>
                  </a:moveTo>
                  <a:lnTo>
                    <a:pt x="3134284" y="163537"/>
                  </a:lnTo>
                  <a:lnTo>
                    <a:pt x="3151552" y="164920"/>
                  </a:lnTo>
                  <a:lnTo>
                    <a:pt x="3166362" y="169065"/>
                  </a:lnTo>
                  <a:lnTo>
                    <a:pt x="3196173" y="198206"/>
                  </a:lnTo>
                  <a:lnTo>
                    <a:pt x="3205924" y="254266"/>
                  </a:lnTo>
                  <a:lnTo>
                    <a:pt x="3204877" y="276622"/>
                  </a:lnTo>
                  <a:lnTo>
                    <a:pt x="3189198" y="325310"/>
                  </a:lnTo>
                  <a:lnTo>
                    <a:pt x="3152701" y="347134"/>
                  </a:lnTo>
                  <a:lnTo>
                    <a:pt x="3135477" y="348589"/>
                  </a:lnTo>
                  <a:lnTo>
                    <a:pt x="3371524" y="348589"/>
                  </a:lnTo>
                  <a:lnTo>
                    <a:pt x="3377071" y="322627"/>
                  </a:lnTo>
                  <a:lnTo>
                    <a:pt x="3381213" y="286292"/>
                  </a:lnTo>
                  <a:lnTo>
                    <a:pt x="3382594" y="245922"/>
                  </a:lnTo>
                  <a:lnTo>
                    <a:pt x="3378863" y="187531"/>
                  </a:lnTo>
                  <a:lnTo>
                    <a:pt x="3373471" y="163537"/>
                  </a:lnTo>
                  <a:close/>
                </a:path>
                <a:path w="7021830" h="796289">
                  <a:moveTo>
                    <a:pt x="202285" y="7162"/>
                  </a:moveTo>
                  <a:lnTo>
                    <a:pt x="20434" y="7162"/>
                  </a:lnTo>
                  <a:lnTo>
                    <a:pt x="14096" y="8357"/>
                  </a:lnTo>
                  <a:lnTo>
                    <a:pt x="10590" y="11939"/>
                  </a:lnTo>
                  <a:lnTo>
                    <a:pt x="9920" y="17905"/>
                  </a:lnTo>
                  <a:lnTo>
                    <a:pt x="12090" y="26250"/>
                  </a:lnTo>
                  <a:lnTo>
                    <a:pt x="168465" y="387972"/>
                  </a:lnTo>
                  <a:lnTo>
                    <a:pt x="2527" y="769988"/>
                  </a:lnTo>
                  <a:lnTo>
                    <a:pt x="0" y="778354"/>
                  </a:lnTo>
                  <a:lnTo>
                    <a:pt x="746" y="784326"/>
                  </a:lnTo>
                  <a:lnTo>
                    <a:pt x="4774" y="787908"/>
                  </a:lnTo>
                  <a:lnTo>
                    <a:pt x="12090" y="789101"/>
                  </a:lnTo>
                  <a:lnTo>
                    <a:pt x="190741" y="789101"/>
                  </a:lnTo>
                  <a:lnTo>
                    <a:pt x="237718" y="642251"/>
                  </a:lnTo>
                  <a:lnTo>
                    <a:pt x="252031" y="584961"/>
                  </a:lnTo>
                  <a:lnTo>
                    <a:pt x="262106" y="542649"/>
                  </a:lnTo>
                  <a:lnTo>
                    <a:pt x="265176" y="528840"/>
                  </a:lnTo>
                  <a:lnTo>
                    <a:pt x="425870" y="528840"/>
                  </a:lnTo>
                  <a:lnTo>
                    <a:pt x="365455" y="389178"/>
                  </a:lnTo>
                  <a:lnTo>
                    <a:pt x="425183" y="249491"/>
                  </a:lnTo>
                  <a:lnTo>
                    <a:pt x="267563" y="249491"/>
                  </a:lnTo>
                  <a:lnTo>
                    <a:pt x="258714" y="206516"/>
                  </a:lnTo>
                  <a:lnTo>
                    <a:pt x="251244" y="177869"/>
                  </a:lnTo>
                  <a:lnTo>
                    <a:pt x="247699" y="163544"/>
                  </a:lnTo>
                  <a:lnTo>
                    <a:pt x="244381" y="149219"/>
                  </a:lnTo>
                  <a:lnTo>
                    <a:pt x="241287" y="134899"/>
                  </a:lnTo>
                  <a:lnTo>
                    <a:pt x="209055" y="16700"/>
                  </a:lnTo>
                  <a:lnTo>
                    <a:pt x="206667" y="10350"/>
                  </a:lnTo>
                  <a:lnTo>
                    <a:pt x="202285" y="7162"/>
                  </a:lnTo>
                  <a:close/>
                </a:path>
                <a:path w="7021830" h="796289">
                  <a:moveTo>
                    <a:pt x="425870" y="528840"/>
                  </a:moveTo>
                  <a:lnTo>
                    <a:pt x="266357" y="528840"/>
                  </a:lnTo>
                  <a:lnTo>
                    <a:pt x="273526" y="556460"/>
                  </a:lnTo>
                  <a:lnTo>
                    <a:pt x="280695" y="584365"/>
                  </a:lnTo>
                  <a:lnTo>
                    <a:pt x="284201" y="598505"/>
                  </a:lnTo>
                  <a:lnTo>
                    <a:pt x="287555" y="612865"/>
                  </a:lnTo>
                  <a:lnTo>
                    <a:pt x="290759" y="627447"/>
                  </a:lnTo>
                  <a:lnTo>
                    <a:pt x="293814" y="642251"/>
                  </a:lnTo>
                  <a:lnTo>
                    <a:pt x="330835" y="779551"/>
                  </a:lnTo>
                  <a:lnTo>
                    <a:pt x="333222" y="785914"/>
                  </a:lnTo>
                  <a:lnTo>
                    <a:pt x="337998" y="789101"/>
                  </a:lnTo>
                  <a:lnTo>
                    <a:pt x="520636" y="789101"/>
                  </a:lnTo>
                  <a:lnTo>
                    <a:pt x="527947" y="787908"/>
                  </a:lnTo>
                  <a:lnTo>
                    <a:pt x="531974" y="784326"/>
                  </a:lnTo>
                  <a:lnTo>
                    <a:pt x="532720" y="778354"/>
                  </a:lnTo>
                  <a:lnTo>
                    <a:pt x="530187" y="769988"/>
                  </a:lnTo>
                  <a:lnTo>
                    <a:pt x="425870" y="528840"/>
                  </a:lnTo>
                  <a:close/>
                </a:path>
                <a:path w="7021830" h="796289">
                  <a:moveTo>
                    <a:pt x="513474" y="7162"/>
                  </a:moveTo>
                  <a:lnTo>
                    <a:pt x="329628" y="7162"/>
                  </a:lnTo>
                  <a:lnTo>
                    <a:pt x="325641" y="10350"/>
                  </a:lnTo>
                  <a:lnTo>
                    <a:pt x="324853" y="16700"/>
                  </a:lnTo>
                  <a:lnTo>
                    <a:pt x="296215" y="134899"/>
                  </a:lnTo>
                  <a:lnTo>
                    <a:pt x="293147" y="149219"/>
                  </a:lnTo>
                  <a:lnTo>
                    <a:pt x="289939" y="163544"/>
                  </a:lnTo>
                  <a:lnTo>
                    <a:pt x="286587" y="177869"/>
                  </a:lnTo>
                  <a:lnTo>
                    <a:pt x="279576" y="206516"/>
                  </a:lnTo>
                  <a:lnTo>
                    <a:pt x="276217" y="220845"/>
                  </a:lnTo>
                  <a:lnTo>
                    <a:pt x="273008" y="235171"/>
                  </a:lnTo>
                  <a:lnTo>
                    <a:pt x="269951" y="249491"/>
                  </a:lnTo>
                  <a:lnTo>
                    <a:pt x="425183" y="249491"/>
                  </a:lnTo>
                  <a:lnTo>
                    <a:pt x="520636" y="26250"/>
                  </a:lnTo>
                  <a:lnTo>
                    <a:pt x="523325" y="17905"/>
                  </a:lnTo>
                  <a:lnTo>
                    <a:pt x="523027" y="11939"/>
                  </a:lnTo>
                  <a:lnTo>
                    <a:pt x="519743" y="8357"/>
                  </a:lnTo>
                  <a:lnTo>
                    <a:pt x="513474" y="7162"/>
                  </a:lnTo>
                  <a:close/>
                </a:path>
                <a:path w="7021830" h="796289">
                  <a:moveTo>
                    <a:pt x="977659" y="641070"/>
                  </a:moveTo>
                  <a:lnTo>
                    <a:pt x="567385" y="641070"/>
                  </a:lnTo>
                  <a:lnTo>
                    <a:pt x="561822" y="646645"/>
                  </a:lnTo>
                  <a:lnTo>
                    <a:pt x="561822" y="783526"/>
                  </a:lnTo>
                  <a:lnTo>
                    <a:pt x="567385" y="789101"/>
                  </a:lnTo>
                  <a:lnTo>
                    <a:pt x="977659" y="789101"/>
                  </a:lnTo>
                  <a:lnTo>
                    <a:pt x="983247" y="783526"/>
                  </a:lnTo>
                  <a:lnTo>
                    <a:pt x="983247" y="646645"/>
                  </a:lnTo>
                  <a:lnTo>
                    <a:pt x="977659" y="641070"/>
                  </a:lnTo>
                  <a:close/>
                </a:path>
                <a:path w="7021830" h="796289">
                  <a:moveTo>
                    <a:pt x="861466" y="189801"/>
                  </a:moveTo>
                  <a:lnTo>
                    <a:pt x="689572" y="189801"/>
                  </a:lnTo>
                  <a:lnTo>
                    <a:pt x="689572" y="641070"/>
                  </a:lnTo>
                  <a:lnTo>
                    <a:pt x="861466" y="641070"/>
                  </a:lnTo>
                  <a:lnTo>
                    <a:pt x="861466" y="189801"/>
                  </a:lnTo>
                  <a:close/>
                </a:path>
                <a:path w="7021830" h="796289">
                  <a:moveTo>
                    <a:pt x="856285" y="3568"/>
                  </a:moveTo>
                  <a:lnTo>
                    <a:pt x="800989" y="3568"/>
                  </a:lnTo>
                  <a:lnTo>
                    <a:pt x="795401" y="4775"/>
                  </a:lnTo>
                  <a:lnTo>
                    <a:pt x="789851" y="7162"/>
                  </a:lnTo>
                  <a:lnTo>
                    <a:pt x="572160" y="86753"/>
                  </a:lnTo>
                  <a:lnTo>
                    <a:pt x="567791" y="92709"/>
                  </a:lnTo>
                  <a:lnTo>
                    <a:pt x="567791" y="220852"/>
                  </a:lnTo>
                  <a:lnTo>
                    <a:pt x="569392" y="224243"/>
                  </a:lnTo>
                  <a:lnTo>
                    <a:pt x="574840" y="227647"/>
                  </a:lnTo>
                  <a:lnTo>
                    <a:pt x="577316" y="228358"/>
                  </a:lnTo>
                  <a:lnTo>
                    <a:pt x="581609" y="228358"/>
                  </a:lnTo>
                  <a:lnTo>
                    <a:pt x="583324" y="228015"/>
                  </a:lnTo>
                  <a:lnTo>
                    <a:pt x="689572" y="189801"/>
                  </a:lnTo>
                  <a:lnTo>
                    <a:pt x="861466" y="189801"/>
                  </a:lnTo>
                  <a:lnTo>
                    <a:pt x="861466" y="8750"/>
                  </a:lnTo>
                  <a:lnTo>
                    <a:pt x="856285" y="3568"/>
                  </a:lnTo>
                  <a:close/>
                </a:path>
                <a:path w="7021830" h="796289">
                  <a:moveTo>
                    <a:pt x="1853539" y="7162"/>
                  </a:moveTo>
                  <a:lnTo>
                    <a:pt x="1685595" y="7162"/>
                  </a:lnTo>
                  <a:lnTo>
                    <a:pt x="1681239" y="12344"/>
                  </a:lnTo>
                  <a:lnTo>
                    <a:pt x="1681239" y="783932"/>
                  </a:lnTo>
                  <a:lnTo>
                    <a:pt x="1685595" y="789101"/>
                  </a:lnTo>
                  <a:lnTo>
                    <a:pt x="1853539" y="789101"/>
                  </a:lnTo>
                  <a:lnTo>
                    <a:pt x="1857921" y="783932"/>
                  </a:lnTo>
                  <a:lnTo>
                    <a:pt x="1857921" y="12344"/>
                  </a:lnTo>
                  <a:lnTo>
                    <a:pt x="1853539" y="7162"/>
                  </a:lnTo>
                  <a:close/>
                </a:path>
                <a:path w="7021830" h="796289">
                  <a:moveTo>
                    <a:pt x="2123516" y="7162"/>
                  </a:moveTo>
                  <a:lnTo>
                    <a:pt x="1927326" y="7162"/>
                  </a:lnTo>
                  <a:lnTo>
                    <a:pt x="1922958" y="12344"/>
                  </a:lnTo>
                  <a:lnTo>
                    <a:pt x="1922958" y="783932"/>
                  </a:lnTo>
                  <a:lnTo>
                    <a:pt x="1927733" y="789101"/>
                  </a:lnTo>
                  <a:lnTo>
                    <a:pt x="2083321" y="789101"/>
                  </a:lnTo>
                  <a:lnTo>
                    <a:pt x="2087715" y="783932"/>
                  </a:lnTo>
                  <a:lnTo>
                    <a:pt x="2087601" y="515339"/>
                  </a:lnTo>
                  <a:lnTo>
                    <a:pt x="2087299" y="497395"/>
                  </a:lnTo>
                  <a:lnTo>
                    <a:pt x="2087253" y="494825"/>
                  </a:lnTo>
                  <a:lnTo>
                    <a:pt x="2086888" y="480491"/>
                  </a:lnTo>
                  <a:lnTo>
                    <a:pt x="2086813" y="477519"/>
                  </a:lnTo>
                  <a:lnTo>
                    <a:pt x="2084942" y="423791"/>
                  </a:lnTo>
                  <a:lnTo>
                    <a:pt x="2082550" y="373325"/>
                  </a:lnTo>
                  <a:lnTo>
                    <a:pt x="2079605" y="323632"/>
                  </a:lnTo>
                  <a:lnTo>
                    <a:pt x="2076323" y="280946"/>
                  </a:lnTo>
                  <a:lnTo>
                    <a:pt x="2074570" y="262623"/>
                  </a:lnTo>
                  <a:lnTo>
                    <a:pt x="2195700" y="262623"/>
                  </a:lnTo>
                  <a:lnTo>
                    <a:pt x="2130692" y="17894"/>
                  </a:lnTo>
                  <a:lnTo>
                    <a:pt x="2128304" y="10731"/>
                  </a:lnTo>
                  <a:lnTo>
                    <a:pt x="2123516" y="7162"/>
                  </a:lnTo>
                  <a:close/>
                </a:path>
                <a:path w="7021830" h="796289">
                  <a:moveTo>
                    <a:pt x="2195700" y="262623"/>
                  </a:moveTo>
                  <a:lnTo>
                    <a:pt x="2076958" y="262623"/>
                  </a:lnTo>
                  <a:lnTo>
                    <a:pt x="2081282" y="284678"/>
                  </a:lnTo>
                  <a:lnTo>
                    <a:pt x="2090835" y="332137"/>
                  </a:lnTo>
                  <a:lnTo>
                    <a:pt x="2101584" y="383248"/>
                  </a:lnTo>
                  <a:lnTo>
                    <a:pt x="2113516" y="433091"/>
                  </a:lnTo>
                  <a:lnTo>
                    <a:pt x="2209470" y="778357"/>
                  </a:lnTo>
                  <a:lnTo>
                    <a:pt x="2216632" y="789101"/>
                  </a:lnTo>
                  <a:lnTo>
                    <a:pt x="2411616" y="789101"/>
                  </a:lnTo>
                  <a:lnTo>
                    <a:pt x="2415997" y="783932"/>
                  </a:lnTo>
                  <a:lnTo>
                    <a:pt x="2415997" y="539597"/>
                  </a:lnTo>
                  <a:lnTo>
                    <a:pt x="2261997" y="539597"/>
                  </a:lnTo>
                  <a:lnTo>
                    <a:pt x="2259420" y="525870"/>
                  </a:lnTo>
                  <a:lnTo>
                    <a:pt x="2249462" y="477519"/>
                  </a:lnTo>
                  <a:lnTo>
                    <a:pt x="2237150" y="423791"/>
                  </a:lnTo>
                  <a:lnTo>
                    <a:pt x="2216632" y="341426"/>
                  </a:lnTo>
                  <a:lnTo>
                    <a:pt x="2195700" y="262623"/>
                  </a:lnTo>
                  <a:close/>
                </a:path>
                <a:path w="7021830" h="796289">
                  <a:moveTo>
                    <a:pt x="2411222" y="7162"/>
                  </a:moveTo>
                  <a:lnTo>
                    <a:pt x="2256041" y="7162"/>
                  </a:lnTo>
                  <a:lnTo>
                    <a:pt x="2251265" y="12344"/>
                  </a:lnTo>
                  <a:lnTo>
                    <a:pt x="2251297" y="262623"/>
                  </a:lnTo>
                  <a:lnTo>
                    <a:pt x="2251493" y="307849"/>
                  </a:lnTo>
                  <a:lnTo>
                    <a:pt x="2252185" y="347992"/>
                  </a:lnTo>
                  <a:lnTo>
                    <a:pt x="2253743" y="388135"/>
                  </a:lnTo>
                  <a:lnTo>
                    <a:pt x="2257217" y="444546"/>
                  </a:lnTo>
                  <a:lnTo>
                    <a:pt x="2260800" y="497395"/>
                  </a:lnTo>
                  <a:lnTo>
                    <a:pt x="2264384" y="539597"/>
                  </a:lnTo>
                  <a:lnTo>
                    <a:pt x="2415997" y="539597"/>
                  </a:lnTo>
                  <a:lnTo>
                    <a:pt x="2415997" y="12344"/>
                  </a:lnTo>
                  <a:lnTo>
                    <a:pt x="2411222" y="7162"/>
                  </a:lnTo>
                  <a:close/>
                </a:path>
                <a:path w="7021830" h="796289">
                  <a:moveTo>
                    <a:pt x="2874200" y="7162"/>
                  </a:moveTo>
                  <a:lnTo>
                    <a:pt x="2485415" y="7162"/>
                  </a:lnTo>
                  <a:lnTo>
                    <a:pt x="2481046" y="12344"/>
                  </a:lnTo>
                  <a:lnTo>
                    <a:pt x="2481046" y="783932"/>
                  </a:lnTo>
                  <a:lnTo>
                    <a:pt x="2485415" y="789101"/>
                  </a:lnTo>
                  <a:lnTo>
                    <a:pt x="2653741" y="789101"/>
                  </a:lnTo>
                  <a:lnTo>
                    <a:pt x="2657729" y="783932"/>
                  </a:lnTo>
                  <a:lnTo>
                    <a:pt x="2657729" y="484682"/>
                  </a:lnTo>
                  <a:lnTo>
                    <a:pt x="2843962" y="484682"/>
                  </a:lnTo>
                  <a:lnTo>
                    <a:pt x="2848737" y="479513"/>
                  </a:lnTo>
                  <a:lnTo>
                    <a:pt x="2848737" y="336257"/>
                  </a:lnTo>
                  <a:lnTo>
                    <a:pt x="2843962" y="330682"/>
                  </a:lnTo>
                  <a:lnTo>
                    <a:pt x="2657729" y="330682"/>
                  </a:lnTo>
                  <a:lnTo>
                    <a:pt x="2657729" y="163537"/>
                  </a:lnTo>
                  <a:lnTo>
                    <a:pt x="2874200" y="163537"/>
                  </a:lnTo>
                  <a:lnTo>
                    <a:pt x="2878582" y="158368"/>
                  </a:lnTo>
                  <a:lnTo>
                    <a:pt x="2878582" y="12344"/>
                  </a:lnTo>
                  <a:lnTo>
                    <a:pt x="2874200" y="7162"/>
                  </a:lnTo>
                  <a:close/>
                </a:path>
                <a:path w="7021830" h="796289">
                  <a:moveTo>
                    <a:pt x="4224579" y="7162"/>
                  </a:moveTo>
                  <a:lnTo>
                    <a:pt x="4034345" y="7162"/>
                  </a:lnTo>
                  <a:lnTo>
                    <a:pt x="4029989" y="12344"/>
                  </a:lnTo>
                  <a:lnTo>
                    <a:pt x="4029989" y="22682"/>
                  </a:lnTo>
                  <a:lnTo>
                    <a:pt x="4019249" y="773582"/>
                  </a:lnTo>
                  <a:lnTo>
                    <a:pt x="4019232" y="784326"/>
                  </a:lnTo>
                  <a:lnTo>
                    <a:pt x="4024020" y="789101"/>
                  </a:lnTo>
                  <a:lnTo>
                    <a:pt x="4189146" y="789101"/>
                  </a:lnTo>
                  <a:lnTo>
                    <a:pt x="4193540" y="783932"/>
                  </a:lnTo>
                  <a:lnTo>
                    <a:pt x="4193540" y="773582"/>
                  </a:lnTo>
                  <a:lnTo>
                    <a:pt x="4195927" y="514515"/>
                  </a:lnTo>
                  <a:lnTo>
                    <a:pt x="4195178" y="446784"/>
                  </a:lnTo>
                  <a:lnTo>
                    <a:pt x="4192964" y="389622"/>
                  </a:lnTo>
                  <a:lnTo>
                    <a:pt x="4189504" y="339031"/>
                  </a:lnTo>
                  <a:lnTo>
                    <a:pt x="4185171" y="293674"/>
                  </a:lnTo>
                  <a:lnTo>
                    <a:pt x="4308695" y="293674"/>
                  </a:lnTo>
                  <a:lnTo>
                    <a:pt x="4230535" y="17894"/>
                  </a:lnTo>
                  <a:lnTo>
                    <a:pt x="4229735" y="10731"/>
                  </a:lnTo>
                  <a:lnTo>
                    <a:pt x="4224579" y="7162"/>
                  </a:lnTo>
                  <a:close/>
                </a:path>
                <a:path w="7021830" h="796289">
                  <a:moveTo>
                    <a:pt x="4642699" y="293674"/>
                  </a:moveTo>
                  <a:lnTo>
                    <a:pt x="4483633" y="293674"/>
                  </a:lnTo>
                  <a:lnTo>
                    <a:pt x="4481313" y="315753"/>
                  </a:lnTo>
                  <a:lnTo>
                    <a:pt x="4477140" y="363506"/>
                  </a:lnTo>
                  <a:lnTo>
                    <a:pt x="4473784" y="416715"/>
                  </a:lnTo>
                  <a:lnTo>
                    <a:pt x="4472589" y="479384"/>
                  </a:lnTo>
                  <a:lnTo>
                    <a:pt x="4472889" y="514515"/>
                  </a:lnTo>
                  <a:lnTo>
                    <a:pt x="4475277" y="773582"/>
                  </a:lnTo>
                  <a:lnTo>
                    <a:pt x="4475277" y="783932"/>
                  </a:lnTo>
                  <a:lnTo>
                    <a:pt x="4479633" y="789101"/>
                  </a:lnTo>
                  <a:lnTo>
                    <a:pt x="4644796" y="789101"/>
                  </a:lnTo>
                  <a:lnTo>
                    <a:pt x="4649571" y="784326"/>
                  </a:lnTo>
                  <a:lnTo>
                    <a:pt x="4649555" y="773582"/>
                  </a:lnTo>
                  <a:lnTo>
                    <a:pt x="4642699" y="293674"/>
                  </a:lnTo>
                  <a:close/>
                </a:path>
                <a:path w="7021830" h="796289">
                  <a:moveTo>
                    <a:pt x="4308695" y="293674"/>
                  </a:moveTo>
                  <a:lnTo>
                    <a:pt x="4187571" y="293674"/>
                  </a:lnTo>
                  <a:lnTo>
                    <a:pt x="4192496" y="312329"/>
                  </a:lnTo>
                  <a:lnTo>
                    <a:pt x="4203230" y="350192"/>
                  </a:lnTo>
                  <a:lnTo>
                    <a:pt x="4215167" y="388839"/>
                  </a:lnTo>
                  <a:lnTo>
                    <a:pt x="4228301" y="427339"/>
                  </a:lnTo>
                  <a:lnTo>
                    <a:pt x="4235323" y="446468"/>
                  </a:lnTo>
                  <a:lnTo>
                    <a:pt x="4320083" y="690003"/>
                  </a:lnTo>
                  <a:lnTo>
                    <a:pt x="4322470" y="696391"/>
                  </a:lnTo>
                  <a:lnTo>
                    <a:pt x="4326039" y="699554"/>
                  </a:lnTo>
                  <a:lnTo>
                    <a:pt x="4342358" y="699554"/>
                  </a:lnTo>
                  <a:lnTo>
                    <a:pt x="4439981" y="427826"/>
                  </a:lnTo>
                  <a:lnTo>
                    <a:pt x="4452649" y="389178"/>
                  </a:lnTo>
                  <a:lnTo>
                    <a:pt x="4454127" y="384403"/>
                  </a:lnTo>
                  <a:lnTo>
                    <a:pt x="4334408" y="384403"/>
                  </a:lnTo>
                  <a:lnTo>
                    <a:pt x="4308695" y="293674"/>
                  </a:lnTo>
                  <a:close/>
                </a:path>
                <a:path w="7021830" h="796289">
                  <a:moveTo>
                    <a:pt x="4634433" y="7162"/>
                  </a:moveTo>
                  <a:lnTo>
                    <a:pt x="4445025" y="7162"/>
                  </a:lnTo>
                  <a:lnTo>
                    <a:pt x="4439450" y="10731"/>
                  </a:lnTo>
                  <a:lnTo>
                    <a:pt x="4437062" y="17894"/>
                  </a:lnTo>
                  <a:lnTo>
                    <a:pt x="4334408" y="384403"/>
                  </a:lnTo>
                  <a:lnTo>
                    <a:pt x="4454127" y="384403"/>
                  </a:lnTo>
                  <a:lnTo>
                    <a:pt x="4470195" y="331279"/>
                  </a:lnTo>
                  <a:lnTo>
                    <a:pt x="4481246" y="293674"/>
                  </a:lnTo>
                  <a:lnTo>
                    <a:pt x="4642699" y="293674"/>
                  </a:lnTo>
                  <a:lnTo>
                    <a:pt x="4638827" y="22682"/>
                  </a:lnTo>
                  <a:lnTo>
                    <a:pt x="4638827" y="12344"/>
                  </a:lnTo>
                  <a:lnTo>
                    <a:pt x="4634433" y="7162"/>
                  </a:lnTo>
                  <a:close/>
                </a:path>
                <a:path w="7021830" h="796289">
                  <a:moveTo>
                    <a:pt x="5101679" y="7162"/>
                  </a:moveTo>
                  <a:lnTo>
                    <a:pt x="4712894" y="7162"/>
                  </a:lnTo>
                  <a:lnTo>
                    <a:pt x="4708525" y="12344"/>
                  </a:lnTo>
                  <a:lnTo>
                    <a:pt x="4708525" y="783932"/>
                  </a:lnTo>
                  <a:lnTo>
                    <a:pt x="4712894" y="789101"/>
                  </a:lnTo>
                  <a:lnTo>
                    <a:pt x="5101679" y="789101"/>
                  </a:lnTo>
                  <a:lnTo>
                    <a:pt x="5106060" y="783932"/>
                  </a:lnTo>
                  <a:lnTo>
                    <a:pt x="5106060" y="637895"/>
                  </a:lnTo>
                  <a:lnTo>
                    <a:pt x="5101679" y="632713"/>
                  </a:lnTo>
                  <a:lnTo>
                    <a:pt x="4885195" y="632713"/>
                  </a:lnTo>
                  <a:lnTo>
                    <a:pt x="4885195" y="469163"/>
                  </a:lnTo>
                  <a:lnTo>
                    <a:pt x="5081384" y="469163"/>
                  </a:lnTo>
                  <a:lnTo>
                    <a:pt x="5085766" y="463994"/>
                  </a:lnTo>
                  <a:lnTo>
                    <a:pt x="5085766" y="325119"/>
                  </a:lnTo>
                  <a:lnTo>
                    <a:pt x="5081384" y="319925"/>
                  </a:lnTo>
                  <a:lnTo>
                    <a:pt x="4885195" y="319925"/>
                  </a:lnTo>
                  <a:lnTo>
                    <a:pt x="4885195" y="163537"/>
                  </a:lnTo>
                  <a:lnTo>
                    <a:pt x="5101679" y="163537"/>
                  </a:lnTo>
                  <a:lnTo>
                    <a:pt x="5106060" y="158368"/>
                  </a:lnTo>
                  <a:lnTo>
                    <a:pt x="5106060" y="12344"/>
                  </a:lnTo>
                  <a:lnTo>
                    <a:pt x="5101679" y="7162"/>
                  </a:lnTo>
                  <a:close/>
                </a:path>
                <a:path w="7021830" h="796289">
                  <a:moveTo>
                    <a:pt x="5502770" y="7162"/>
                  </a:moveTo>
                  <a:lnTo>
                    <a:pt x="5334838" y="7162"/>
                  </a:lnTo>
                  <a:lnTo>
                    <a:pt x="5330469" y="12344"/>
                  </a:lnTo>
                  <a:lnTo>
                    <a:pt x="5330469" y="783932"/>
                  </a:lnTo>
                  <a:lnTo>
                    <a:pt x="5334838" y="789101"/>
                  </a:lnTo>
                  <a:lnTo>
                    <a:pt x="5502770" y="789101"/>
                  </a:lnTo>
                  <a:lnTo>
                    <a:pt x="5507152" y="783932"/>
                  </a:lnTo>
                  <a:lnTo>
                    <a:pt x="5507152" y="561073"/>
                  </a:lnTo>
                  <a:lnTo>
                    <a:pt x="5546547" y="485863"/>
                  </a:lnTo>
                  <a:lnTo>
                    <a:pt x="5731500" y="485863"/>
                  </a:lnTo>
                  <a:lnTo>
                    <a:pt x="5677285" y="342607"/>
                  </a:lnTo>
                  <a:lnTo>
                    <a:pt x="5499989" y="342607"/>
                  </a:lnTo>
                  <a:lnTo>
                    <a:pt x="5502973" y="284124"/>
                  </a:lnTo>
                  <a:lnTo>
                    <a:pt x="5505327" y="231516"/>
                  </a:lnTo>
                  <a:lnTo>
                    <a:pt x="5506797" y="183431"/>
                  </a:lnTo>
                  <a:lnTo>
                    <a:pt x="5506852" y="181155"/>
                  </a:lnTo>
                  <a:lnTo>
                    <a:pt x="5507076" y="167355"/>
                  </a:lnTo>
                  <a:lnTo>
                    <a:pt x="5507152" y="12344"/>
                  </a:lnTo>
                  <a:lnTo>
                    <a:pt x="5502770" y="7162"/>
                  </a:lnTo>
                  <a:close/>
                </a:path>
                <a:path w="7021830" h="796289">
                  <a:moveTo>
                    <a:pt x="5731500" y="485863"/>
                  </a:moveTo>
                  <a:lnTo>
                    <a:pt x="5546547" y="485863"/>
                  </a:lnTo>
                  <a:lnTo>
                    <a:pt x="5636082" y="779551"/>
                  </a:lnTo>
                  <a:lnTo>
                    <a:pt x="5638470" y="785914"/>
                  </a:lnTo>
                  <a:lnTo>
                    <a:pt x="5643639" y="789101"/>
                  </a:lnTo>
                  <a:lnTo>
                    <a:pt x="5829478" y="789101"/>
                  </a:lnTo>
                  <a:lnTo>
                    <a:pt x="5836789" y="787908"/>
                  </a:lnTo>
                  <a:lnTo>
                    <a:pt x="5840816" y="784326"/>
                  </a:lnTo>
                  <a:lnTo>
                    <a:pt x="5841561" y="778354"/>
                  </a:lnTo>
                  <a:lnTo>
                    <a:pt x="5839028" y="769988"/>
                  </a:lnTo>
                  <a:lnTo>
                    <a:pt x="5731500" y="485863"/>
                  </a:lnTo>
                  <a:close/>
                </a:path>
                <a:path w="7021830" h="796289">
                  <a:moveTo>
                    <a:pt x="5806795" y="7162"/>
                  </a:moveTo>
                  <a:lnTo>
                    <a:pt x="5631701" y="7162"/>
                  </a:lnTo>
                  <a:lnTo>
                    <a:pt x="5626925" y="9956"/>
                  </a:lnTo>
                  <a:lnTo>
                    <a:pt x="5625338" y="15506"/>
                  </a:lnTo>
                  <a:lnTo>
                    <a:pt x="5562066" y="156375"/>
                  </a:lnTo>
                  <a:lnTo>
                    <a:pt x="5540872" y="209661"/>
                  </a:lnTo>
                  <a:lnTo>
                    <a:pt x="5525059" y="259651"/>
                  </a:lnTo>
                  <a:lnTo>
                    <a:pt x="5518640" y="282966"/>
                  </a:lnTo>
                  <a:lnTo>
                    <a:pt x="5512525" y="304563"/>
                  </a:lnTo>
                  <a:lnTo>
                    <a:pt x="5506708" y="324443"/>
                  </a:lnTo>
                  <a:lnTo>
                    <a:pt x="5501183" y="342607"/>
                  </a:lnTo>
                  <a:lnTo>
                    <a:pt x="5677285" y="342607"/>
                  </a:lnTo>
                  <a:lnTo>
                    <a:pt x="5675477" y="337832"/>
                  </a:lnTo>
                  <a:lnTo>
                    <a:pt x="5813958" y="26250"/>
                  </a:lnTo>
                  <a:lnTo>
                    <a:pt x="5816632" y="17905"/>
                  </a:lnTo>
                  <a:lnTo>
                    <a:pt x="5816351" y="12344"/>
                  </a:lnTo>
                  <a:lnTo>
                    <a:pt x="5816330" y="11939"/>
                  </a:lnTo>
                  <a:lnTo>
                    <a:pt x="5813051" y="8357"/>
                  </a:lnTo>
                  <a:lnTo>
                    <a:pt x="5806795" y="7162"/>
                  </a:lnTo>
                  <a:close/>
                </a:path>
                <a:path w="7021830" h="796289">
                  <a:moveTo>
                    <a:pt x="6049404" y="7162"/>
                  </a:moveTo>
                  <a:lnTo>
                    <a:pt x="5881471" y="7162"/>
                  </a:lnTo>
                  <a:lnTo>
                    <a:pt x="5877103" y="12344"/>
                  </a:lnTo>
                  <a:lnTo>
                    <a:pt x="5877103" y="783932"/>
                  </a:lnTo>
                  <a:lnTo>
                    <a:pt x="5881471" y="789101"/>
                  </a:lnTo>
                  <a:lnTo>
                    <a:pt x="6049404" y="789101"/>
                  </a:lnTo>
                  <a:lnTo>
                    <a:pt x="6053785" y="783932"/>
                  </a:lnTo>
                  <a:lnTo>
                    <a:pt x="6053785" y="12344"/>
                  </a:lnTo>
                  <a:lnTo>
                    <a:pt x="6049404" y="7162"/>
                  </a:lnTo>
                  <a:close/>
                </a:path>
                <a:path w="7021830" h="796289">
                  <a:moveTo>
                    <a:pt x="6410350" y="163537"/>
                  </a:moveTo>
                  <a:lnTo>
                    <a:pt x="6233681" y="163537"/>
                  </a:lnTo>
                  <a:lnTo>
                    <a:pt x="6233681" y="783932"/>
                  </a:lnTo>
                  <a:lnTo>
                    <a:pt x="6238049" y="789101"/>
                  </a:lnTo>
                  <a:lnTo>
                    <a:pt x="6405981" y="789101"/>
                  </a:lnTo>
                  <a:lnTo>
                    <a:pt x="6410350" y="783932"/>
                  </a:lnTo>
                  <a:lnTo>
                    <a:pt x="6410350" y="163537"/>
                  </a:lnTo>
                  <a:close/>
                </a:path>
                <a:path w="7021830" h="796289">
                  <a:moveTo>
                    <a:pt x="6543256" y="7162"/>
                  </a:moveTo>
                  <a:lnTo>
                    <a:pt x="6100750" y="7162"/>
                  </a:lnTo>
                  <a:lnTo>
                    <a:pt x="6096381" y="12344"/>
                  </a:lnTo>
                  <a:lnTo>
                    <a:pt x="6096381" y="158368"/>
                  </a:lnTo>
                  <a:lnTo>
                    <a:pt x="6100750" y="163537"/>
                  </a:lnTo>
                  <a:lnTo>
                    <a:pt x="6543256" y="163537"/>
                  </a:lnTo>
                  <a:lnTo>
                    <a:pt x="6547650" y="158368"/>
                  </a:lnTo>
                  <a:lnTo>
                    <a:pt x="6547650" y="12344"/>
                  </a:lnTo>
                  <a:lnTo>
                    <a:pt x="6543256" y="7162"/>
                  </a:lnTo>
                  <a:close/>
                </a:path>
                <a:path w="7021830" h="796289">
                  <a:moveTo>
                    <a:pt x="1169505" y="551522"/>
                  </a:moveTo>
                  <a:lnTo>
                    <a:pt x="1027049" y="551522"/>
                  </a:lnTo>
                  <a:lnTo>
                    <a:pt x="1023455" y="552538"/>
                  </a:lnTo>
                  <a:lnTo>
                    <a:pt x="1018680" y="556501"/>
                  </a:lnTo>
                  <a:lnTo>
                    <a:pt x="1016698" y="561073"/>
                  </a:lnTo>
                  <a:lnTo>
                    <a:pt x="1015111" y="568248"/>
                  </a:lnTo>
                  <a:lnTo>
                    <a:pt x="1013169" y="600708"/>
                  </a:lnTo>
                  <a:lnTo>
                    <a:pt x="1014508" y="631223"/>
                  </a:lnTo>
                  <a:lnTo>
                    <a:pt x="1027049" y="686434"/>
                  </a:lnTo>
                  <a:lnTo>
                    <a:pt x="1053755" y="732243"/>
                  </a:lnTo>
                  <a:lnTo>
                    <a:pt x="1095692" y="767003"/>
                  </a:lnTo>
                  <a:lnTo>
                    <a:pt x="1152841" y="788954"/>
                  </a:lnTo>
                  <a:lnTo>
                    <a:pt x="1225220" y="796264"/>
                  </a:lnTo>
                  <a:lnTo>
                    <a:pt x="1283967" y="792159"/>
                  </a:lnTo>
                  <a:lnTo>
                    <a:pt x="1333695" y="779846"/>
                  </a:lnTo>
                  <a:lnTo>
                    <a:pt x="1374401" y="759327"/>
                  </a:lnTo>
                  <a:lnTo>
                    <a:pt x="1406080" y="730605"/>
                  </a:lnTo>
                  <a:lnTo>
                    <a:pt x="1429843" y="693751"/>
                  </a:lnTo>
                  <a:lnTo>
                    <a:pt x="1446142" y="650620"/>
                  </a:lnTo>
                  <a:lnTo>
                    <a:pt x="1228801" y="650620"/>
                  </a:lnTo>
                  <a:lnTo>
                    <a:pt x="1214022" y="649164"/>
                  </a:lnTo>
                  <a:lnTo>
                    <a:pt x="1181124" y="614917"/>
                  </a:lnTo>
                  <a:lnTo>
                    <a:pt x="1175080" y="568248"/>
                  </a:lnTo>
                  <a:lnTo>
                    <a:pt x="1175080" y="557110"/>
                  </a:lnTo>
                  <a:lnTo>
                    <a:pt x="1169505" y="551522"/>
                  </a:lnTo>
                  <a:close/>
                </a:path>
                <a:path w="7021830" h="796289">
                  <a:moveTo>
                    <a:pt x="1450997" y="421411"/>
                  </a:moveTo>
                  <a:lnTo>
                    <a:pt x="1212075" y="421411"/>
                  </a:lnTo>
                  <a:lnTo>
                    <a:pt x="1225917" y="422082"/>
                  </a:lnTo>
                  <a:lnTo>
                    <a:pt x="1225366" y="422082"/>
                  </a:lnTo>
                  <a:lnTo>
                    <a:pt x="1264016" y="437368"/>
                  </a:lnTo>
                  <a:lnTo>
                    <a:pt x="1283263" y="475469"/>
                  </a:lnTo>
                  <a:lnTo>
                    <a:pt x="1287297" y="518109"/>
                  </a:lnTo>
                  <a:lnTo>
                    <a:pt x="1287297" y="546747"/>
                  </a:lnTo>
                  <a:lnTo>
                    <a:pt x="1283862" y="594066"/>
                  </a:lnTo>
                  <a:lnTo>
                    <a:pt x="1265615" y="636846"/>
                  </a:lnTo>
                  <a:lnTo>
                    <a:pt x="1243036" y="649164"/>
                  </a:lnTo>
                  <a:lnTo>
                    <a:pt x="1242535" y="649164"/>
                  </a:lnTo>
                  <a:lnTo>
                    <a:pt x="1228801" y="650620"/>
                  </a:lnTo>
                  <a:lnTo>
                    <a:pt x="1446142" y="650620"/>
                  </a:lnTo>
                  <a:lnTo>
                    <a:pt x="1446693" y="649164"/>
                  </a:lnTo>
                  <a:lnTo>
                    <a:pt x="1446817" y="648835"/>
                  </a:lnTo>
                  <a:lnTo>
                    <a:pt x="1457003" y="595858"/>
                  </a:lnTo>
                  <a:lnTo>
                    <a:pt x="1460398" y="534822"/>
                  </a:lnTo>
                  <a:lnTo>
                    <a:pt x="1458118" y="475469"/>
                  </a:lnTo>
                  <a:lnTo>
                    <a:pt x="1458048" y="473641"/>
                  </a:lnTo>
                  <a:lnTo>
                    <a:pt x="1451088" y="422082"/>
                  </a:lnTo>
                  <a:lnTo>
                    <a:pt x="1450997" y="421411"/>
                  </a:lnTo>
                  <a:close/>
                </a:path>
                <a:path w="7021830" h="796289">
                  <a:moveTo>
                    <a:pt x="1411833" y="7162"/>
                  </a:moveTo>
                  <a:lnTo>
                    <a:pt x="1061669" y="7162"/>
                  </a:lnTo>
                  <a:lnTo>
                    <a:pt x="1056094" y="12725"/>
                  </a:lnTo>
                  <a:lnTo>
                    <a:pt x="1054506" y="23875"/>
                  </a:lnTo>
                  <a:lnTo>
                    <a:pt x="1028261" y="443795"/>
                  </a:lnTo>
                  <a:lnTo>
                    <a:pt x="1028176" y="444682"/>
                  </a:lnTo>
                  <a:lnTo>
                    <a:pt x="1027539" y="450286"/>
                  </a:lnTo>
                  <a:lnTo>
                    <a:pt x="1027430" y="451243"/>
                  </a:lnTo>
                  <a:lnTo>
                    <a:pt x="1029030" y="456018"/>
                  </a:lnTo>
                  <a:lnTo>
                    <a:pt x="1034720" y="459435"/>
                  </a:lnTo>
                  <a:lnTo>
                    <a:pt x="1036942" y="459955"/>
                  </a:lnTo>
                  <a:lnTo>
                    <a:pt x="1043318" y="459955"/>
                  </a:lnTo>
                  <a:lnTo>
                    <a:pt x="1047864" y="459041"/>
                  </a:lnTo>
                  <a:lnTo>
                    <a:pt x="1053312" y="457225"/>
                  </a:lnTo>
                  <a:lnTo>
                    <a:pt x="1072105" y="450286"/>
                  </a:lnTo>
                  <a:lnTo>
                    <a:pt x="1091503" y="443795"/>
                  </a:lnTo>
                  <a:lnTo>
                    <a:pt x="1132103" y="432155"/>
                  </a:lnTo>
                  <a:lnTo>
                    <a:pt x="1172980" y="424097"/>
                  </a:lnTo>
                  <a:lnTo>
                    <a:pt x="1212075" y="421411"/>
                  </a:lnTo>
                  <a:lnTo>
                    <a:pt x="1450997" y="421411"/>
                  </a:lnTo>
                  <a:lnTo>
                    <a:pt x="1439246" y="378134"/>
                  </a:lnTo>
                  <a:lnTo>
                    <a:pt x="1422794" y="343814"/>
                  </a:lnTo>
                  <a:lnTo>
                    <a:pt x="1400894" y="317696"/>
                  </a:lnTo>
                  <a:lnTo>
                    <a:pt x="1379079" y="303212"/>
                  </a:lnTo>
                  <a:lnTo>
                    <a:pt x="1188212" y="303212"/>
                  </a:lnTo>
                  <a:lnTo>
                    <a:pt x="1196568" y="155193"/>
                  </a:lnTo>
                  <a:lnTo>
                    <a:pt x="1411833" y="155193"/>
                  </a:lnTo>
                  <a:lnTo>
                    <a:pt x="1417421" y="149631"/>
                  </a:lnTo>
                  <a:lnTo>
                    <a:pt x="1417421" y="12725"/>
                  </a:lnTo>
                  <a:lnTo>
                    <a:pt x="1411833" y="7162"/>
                  </a:lnTo>
                  <a:close/>
                </a:path>
                <a:path w="7021830" h="796289">
                  <a:moveTo>
                    <a:pt x="1298041" y="284124"/>
                  </a:moveTo>
                  <a:lnTo>
                    <a:pt x="1253379" y="286808"/>
                  </a:lnTo>
                  <a:lnTo>
                    <a:pt x="1214315" y="294870"/>
                  </a:lnTo>
                  <a:lnTo>
                    <a:pt x="1188212" y="303212"/>
                  </a:lnTo>
                  <a:lnTo>
                    <a:pt x="1379079" y="303212"/>
                  </a:lnTo>
                  <a:lnTo>
                    <a:pt x="1372800" y="299043"/>
                  </a:lnTo>
                  <a:lnTo>
                    <a:pt x="1338515" y="287853"/>
                  </a:lnTo>
                  <a:lnTo>
                    <a:pt x="1298041" y="284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9261" y="2249741"/>
              <a:ext cx="7533640" cy="1458595"/>
            </a:xfrm>
            <a:custGeom>
              <a:avLst/>
              <a:gdLst/>
              <a:ahLst/>
              <a:cxnLst/>
              <a:rect l="l" t="t" r="r" b="b"/>
              <a:pathLst>
                <a:path w="7533640" h="1458595">
                  <a:moveTo>
                    <a:pt x="7533138" y="0"/>
                  </a:moveTo>
                  <a:lnTo>
                    <a:pt x="0" y="0"/>
                  </a:lnTo>
                  <a:lnTo>
                    <a:pt x="0" y="1458468"/>
                  </a:lnTo>
                  <a:lnTo>
                    <a:pt x="7533138" y="1458468"/>
                  </a:lnTo>
                  <a:lnTo>
                    <a:pt x="7533138" y="0"/>
                  </a:lnTo>
                  <a:close/>
                </a:path>
              </a:pathLst>
            </a:custGeom>
            <a:solidFill>
              <a:srgbClr val="000000">
                <a:alpha val="3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770619"/>
            <a:ext cx="7772400" cy="25603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330200" y="9302978"/>
            <a:ext cx="88900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00"/>
              </a:spcBef>
            </a:pPr>
            <a:r>
              <a:rPr sz="900" spc="-150" dirty="0">
                <a:latin typeface="Calibri"/>
                <a:cs typeface="Calibri"/>
              </a:rPr>
              <a:t>7440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spc="-175" dirty="0">
                <a:latin typeface="Calibri"/>
                <a:cs typeface="Calibri"/>
              </a:rPr>
              <a:t>Oak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120" dirty="0">
                <a:latin typeface="Calibri"/>
                <a:cs typeface="Calibri"/>
              </a:rPr>
              <a:t>Leaf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Rd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00"/>
              </a:lnSpc>
            </a:pPr>
            <a:r>
              <a:rPr sz="900" spc="-180" dirty="0">
                <a:latin typeface="Calibri"/>
                <a:cs typeface="Calibri"/>
              </a:rPr>
              <a:t>Oakwood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14" dirty="0">
                <a:latin typeface="Calibri"/>
                <a:cs typeface="Calibri"/>
              </a:rPr>
              <a:t>Village,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215" dirty="0">
                <a:latin typeface="Calibri"/>
                <a:cs typeface="Calibri"/>
              </a:rPr>
              <a:t>OH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20" dirty="0">
                <a:latin typeface="Calibri"/>
                <a:cs typeface="Calibri"/>
              </a:rPr>
              <a:t>44146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900" spc="-60" dirty="0">
                <a:latin typeface="Calibri"/>
                <a:cs typeface="Calibri"/>
              </a:rPr>
              <a:t>P: </a:t>
            </a:r>
            <a:r>
              <a:rPr sz="900" spc="-140" dirty="0">
                <a:latin typeface="Calibri"/>
                <a:cs typeface="Calibri"/>
              </a:rPr>
              <a:t>(216)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35" dirty="0">
                <a:latin typeface="Calibri"/>
                <a:cs typeface="Calibri"/>
              </a:rPr>
              <a:t>881–</a:t>
            </a:r>
            <a:r>
              <a:rPr sz="900" spc="-20" dirty="0">
                <a:latin typeface="Calibri"/>
                <a:cs typeface="Calibri"/>
              </a:rPr>
              <a:t>0015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40"/>
              </a:lnSpc>
            </a:pPr>
            <a:r>
              <a:rPr sz="900" spc="-65" dirty="0">
                <a:latin typeface="Calibri"/>
                <a:cs typeface="Calibri"/>
              </a:rPr>
              <a:t>F: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140" dirty="0">
                <a:latin typeface="Calibri"/>
                <a:cs typeface="Calibri"/>
              </a:rPr>
              <a:t>(216)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130" dirty="0">
                <a:latin typeface="Calibri"/>
                <a:cs typeface="Calibri"/>
              </a:rPr>
              <a:t>881–</a:t>
            </a:r>
            <a:r>
              <a:rPr sz="900" spc="-20" dirty="0">
                <a:latin typeface="Calibri"/>
                <a:cs typeface="Calibri"/>
              </a:rPr>
              <a:t>0805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0200" y="9104419"/>
            <a:ext cx="590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8565" algn="l"/>
                <a:tab pos="2272665" algn="l"/>
                <a:tab pos="2425065" algn="l"/>
                <a:tab pos="3479165" algn="l"/>
                <a:tab pos="3631565" algn="l"/>
                <a:tab pos="4685665" algn="l"/>
                <a:tab pos="4838065" algn="l"/>
                <a:tab pos="5892165" algn="l"/>
              </a:tabLst>
            </a:pPr>
            <a:r>
              <a:rPr sz="1000" u="sng" spc="-130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WORLD</a:t>
            </a:r>
            <a:r>
              <a:rPr sz="1000" u="sng" spc="-25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 </a:t>
            </a:r>
            <a:r>
              <a:rPr sz="1000" u="sng" spc="-10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HEADQUARTERS</a:t>
            </a:r>
            <a:r>
              <a:rPr sz="1000" u="none" dirty="0">
                <a:latin typeface="Calibri"/>
                <a:cs typeface="Calibri"/>
              </a:rPr>
              <a:t>	</a:t>
            </a:r>
            <a:r>
              <a:rPr sz="1000" u="sng" spc="-10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FLORIDA</a:t>
            </a:r>
            <a:r>
              <a:rPr sz="1000" u="sng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	</a:t>
            </a:r>
            <a:r>
              <a:rPr sz="1000" u="none" dirty="0">
                <a:latin typeface="Calibri"/>
                <a:cs typeface="Calibri"/>
              </a:rPr>
              <a:t>	</a:t>
            </a:r>
            <a:r>
              <a:rPr sz="1000" u="sng" spc="-10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CALIFORNIA</a:t>
            </a:r>
            <a:r>
              <a:rPr sz="1000" u="sng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	</a:t>
            </a:r>
            <a:r>
              <a:rPr sz="1000" u="none" dirty="0">
                <a:latin typeface="Calibri"/>
                <a:cs typeface="Calibri"/>
              </a:rPr>
              <a:t>	</a:t>
            </a:r>
            <a:r>
              <a:rPr sz="1000" u="sng" spc="-10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TEXAS</a:t>
            </a:r>
            <a:r>
              <a:rPr sz="1000" u="sng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	</a:t>
            </a:r>
            <a:r>
              <a:rPr sz="1000" u="none" dirty="0">
                <a:latin typeface="Calibri"/>
                <a:cs typeface="Calibri"/>
              </a:rPr>
              <a:t>	</a:t>
            </a:r>
            <a:r>
              <a:rPr sz="1000" u="sng" spc="-10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NEBRASKA</a:t>
            </a:r>
            <a:r>
              <a:rPr sz="1000" u="sng" dirty="0">
                <a:uFill>
                  <a:solidFill>
                    <a:srgbClr val="B23F26"/>
                  </a:solidFill>
                </a:uFill>
                <a:latin typeface="Calibri"/>
                <a:cs typeface="Calibri"/>
              </a:rPr>
              <a:t>	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36700" y="9302978"/>
            <a:ext cx="63373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00"/>
              </a:spcBef>
            </a:pPr>
            <a:r>
              <a:rPr sz="900" spc="-135" dirty="0">
                <a:latin typeface="Calibri"/>
                <a:cs typeface="Calibri"/>
              </a:rPr>
              <a:t>9955</a:t>
            </a:r>
            <a:r>
              <a:rPr sz="900" spc="-90" dirty="0">
                <a:latin typeface="Calibri"/>
                <a:cs typeface="Calibri"/>
              </a:rPr>
              <a:t> </a:t>
            </a:r>
            <a:r>
              <a:rPr sz="900" spc="-254" dirty="0">
                <a:latin typeface="Calibri"/>
                <a:cs typeface="Calibri"/>
              </a:rPr>
              <a:t>NW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-130" dirty="0">
                <a:latin typeface="Calibri"/>
                <a:cs typeface="Calibri"/>
              </a:rPr>
              <a:t>58th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St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900"/>
              </a:lnSpc>
            </a:pPr>
            <a:r>
              <a:rPr sz="900" spc="-130" dirty="0">
                <a:latin typeface="Calibri"/>
                <a:cs typeface="Calibri"/>
              </a:rPr>
              <a:t>Doral,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114" dirty="0">
                <a:latin typeface="Calibri"/>
                <a:cs typeface="Calibri"/>
              </a:rPr>
              <a:t>FL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33178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900" spc="-60" dirty="0">
                <a:latin typeface="Calibri"/>
                <a:cs typeface="Calibri"/>
              </a:rPr>
              <a:t>P: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35" dirty="0">
                <a:latin typeface="Calibri"/>
                <a:cs typeface="Calibri"/>
              </a:rPr>
              <a:t>(305)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25" dirty="0">
                <a:latin typeface="Calibri"/>
                <a:cs typeface="Calibri"/>
              </a:rPr>
              <a:t>863–</a:t>
            </a:r>
            <a:r>
              <a:rPr sz="900" spc="-100" dirty="0">
                <a:latin typeface="Calibri"/>
                <a:cs typeface="Calibri"/>
              </a:rPr>
              <a:t>6650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040"/>
              </a:lnSpc>
            </a:pPr>
            <a:r>
              <a:rPr sz="900" spc="-65" dirty="0">
                <a:latin typeface="Calibri"/>
                <a:cs typeface="Calibri"/>
              </a:rPr>
              <a:t>F: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35" dirty="0">
                <a:latin typeface="Calibri"/>
                <a:cs typeface="Calibri"/>
              </a:rPr>
              <a:t>(305)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120" dirty="0">
                <a:latin typeface="Calibri"/>
                <a:cs typeface="Calibri"/>
              </a:rPr>
              <a:t>863–</a:t>
            </a:r>
            <a:r>
              <a:rPr sz="900" spc="-90" dirty="0">
                <a:latin typeface="Calibri"/>
                <a:cs typeface="Calibri"/>
              </a:rPr>
              <a:t>6272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3476" y="9302978"/>
            <a:ext cx="896619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00"/>
              </a:spcBef>
            </a:pPr>
            <a:r>
              <a:rPr sz="900" spc="-170" dirty="0">
                <a:latin typeface="Calibri"/>
                <a:cs typeface="Calibri"/>
              </a:rPr>
              <a:t>13137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105" dirty="0">
                <a:latin typeface="Calibri"/>
                <a:cs typeface="Calibri"/>
              </a:rPr>
              <a:t>Arctic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Cir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00"/>
              </a:lnSpc>
            </a:pPr>
            <a:r>
              <a:rPr sz="900" spc="-125" dirty="0">
                <a:latin typeface="Calibri"/>
                <a:cs typeface="Calibri"/>
              </a:rPr>
              <a:t>Santa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150" dirty="0">
                <a:latin typeface="Calibri"/>
                <a:cs typeface="Calibri"/>
              </a:rPr>
              <a:t>Fe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14" dirty="0">
                <a:latin typeface="Calibri"/>
                <a:cs typeface="Calibri"/>
              </a:rPr>
              <a:t>Springs,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165" dirty="0">
                <a:latin typeface="Calibri"/>
                <a:cs typeface="Calibri"/>
              </a:rPr>
              <a:t>CA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10" dirty="0">
                <a:latin typeface="Calibri"/>
                <a:cs typeface="Calibri"/>
              </a:rPr>
              <a:t>90670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900" spc="-60" dirty="0">
                <a:latin typeface="Calibri"/>
                <a:cs typeface="Calibri"/>
              </a:rPr>
              <a:t>P: </a:t>
            </a:r>
            <a:r>
              <a:rPr sz="900" spc="-130" dirty="0">
                <a:latin typeface="Calibri"/>
                <a:cs typeface="Calibri"/>
              </a:rPr>
              <a:t>(562)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30" dirty="0">
                <a:latin typeface="Calibri"/>
                <a:cs typeface="Calibri"/>
              </a:rPr>
              <a:t>356–</a:t>
            </a:r>
            <a:r>
              <a:rPr sz="900" spc="-20" dirty="0">
                <a:latin typeface="Calibri"/>
                <a:cs typeface="Calibri"/>
              </a:rPr>
              <a:t>5414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40"/>
              </a:lnSpc>
            </a:pPr>
            <a:r>
              <a:rPr sz="900" spc="-65" dirty="0">
                <a:latin typeface="Calibri"/>
                <a:cs typeface="Calibri"/>
              </a:rPr>
              <a:t>F: </a:t>
            </a:r>
            <a:r>
              <a:rPr sz="900" spc="-130" dirty="0">
                <a:latin typeface="Calibri"/>
                <a:cs typeface="Calibri"/>
              </a:rPr>
              <a:t>(562)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25" dirty="0">
                <a:latin typeface="Calibri"/>
                <a:cs typeface="Calibri"/>
              </a:rPr>
              <a:t>926–</a:t>
            </a:r>
            <a:r>
              <a:rPr sz="900" spc="-20" dirty="0">
                <a:latin typeface="Calibri"/>
                <a:cs typeface="Calibri"/>
              </a:rPr>
              <a:t>2452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949700" y="9302978"/>
            <a:ext cx="85979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00"/>
              </a:spcBef>
            </a:pPr>
            <a:r>
              <a:rPr sz="900" spc="-155" dirty="0">
                <a:latin typeface="Calibri"/>
                <a:cs typeface="Calibri"/>
              </a:rPr>
              <a:t>22755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spc="-254" dirty="0">
                <a:latin typeface="Calibri"/>
                <a:cs typeface="Calibri"/>
              </a:rPr>
              <a:t>NW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spc="-140" dirty="0">
                <a:latin typeface="Calibri"/>
                <a:cs typeface="Calibri"/>
              </a:rPr>
              <a:t>Lake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spc="-135" dirty="0">
                <a:latin typeface="Calibri"/>
                <a:cs typeface="Calibri"/>
              </a:rPr>
              <a:t>Dr,</a:t>
            </a:r>
            <a:r>
              <a:rPr sz="900" spc="-70" dirty="0">
                <a:latin typeface="Calibri"/>
                <a:cs typeface="Calibri"/>
              </a:rPr>
              <a:t> </a:t>
            </a:r>
            <a:r>
              <a:rPr sz="900" spc="-135" dirty="0">
                <a:latin typeface="Calibri"/>
                <a:cs typeface="Calibri"/>
              </a:rPr>
              <a:t>Bldg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70" dirty="0">
                <a:latin typeface="Calibri"/>
                <a:cs typeface="Calibri"/>
              </a:rPr>
              <a:t>#3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00"/>
              </a:lnSpc>
            </a:pPr>
            <a:r>
              <a:rPr sz="900" spc="-140" dirty="0">
                <a:latin typeface="Calibri"/>
                <a:cs typeface="Calibri"/>
              </a:rPr>
              <a:t>Houston,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50" dirty="0">
                <a:latin typeface="Calibri"/>
                <a:cs typeface="Calibri"/>
              </a:rPr>
              <a:t>TX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77095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900" spc="-60" dirty="0">
                <a:latin typeface="Calibri"/>
                <a:cs typeface="Calibri"/>
              </a:rPr>
              <a:t>P: </a:t>
            </a:r>
            <a:r>
              <a:rPr sz="900" spc="-140" dirty="0">
                <a:latin typeface="Calibri"/>
                <a:cs typeface="Calibri"/>
              </a:rPr>
              <a:t>(281)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25" dirty="0">
                <a:latin typeface="Calibri"/>
                <a:cs typeface="Calibri"/>
              </a:rPr>
              <a:t>645–</a:t>
            </a:r>
            <a:r>
              <a:rPr sz="900" spc="-20" dirty="0">
                <a:latin typeface="Calibri"/>
                <a:cs typeface="Calibri"/>
              </a:rPr>
              <a:t>7168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40"/>
              </a:lnSpc>
            </a:pPr>
            <a:r>
              <a:rPr sz="900" spc="-65" dirty="0">
                <a:latin typeface="Calibri"/>
                <a:cs typeface="Calibri"/>
              </a:rPr>
              <a:t>F: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40" dirty="0">
                <a:latin typeface="Calibri"/>
                <a:cs typeface="Calibri"/>
              </a:rPr>
              <a:t>(281)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130" dirty="0">
                <a:latin typeface="Calibri"/>
                <a:cs typeface="Calibri"/>
              </a:rPr>
              <a:t>443–</a:t>
            </a:r>
            <a:r>
              <a:rPr sz="900" spc="-20" dirty="0">
                <a:latin typeface="Calibri"/>
                <a:cs typeface="Calibri"/>
              </a:rPr>
              <a:t>0202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56200" y="9302978"/>
            <a:ext cx="61849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40"/>
              </a:lnSpc>
              <a:spcBef>
                <a:spcPts val="100"/>
              </a:spcBef>
            </a:pPr>
            <a:r>
              <a:rPr sz="900" spc="-130" dirty="0">
                <a:latin typeface="Calibri"/>
                <a:cs typeface="Calibri"/>
              </a:rPr>
              <a:t>6200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145" dirty="0">
                <a:latin typeface="Calibri"/>
                <a:cs typeface="Calibri"/>
              </a:rPr>
              <a:t>Arbor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Rd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900"/>
              </a:lnSpc>
            </a:pPr>
            <a:r>
              <a:rPr sz="900" spc="-114" dirty="0">
                <a:latin typeface="Calibri"/>
                <a:cs typeface="Calibri"/>
              </a:rPr>
              <a:t>Lincoln,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175" dirty="0">
                <a:latin typeface="Calibri"/>
                <a:cs typeface="Calibri"/>
              </a:rPr>
              <a:t>NE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85" dirty="0">
                <a:latin typeface="Calibri"/>
                <a:cs typeface="Calibri"/>
              </a:rPr>
              <a:t>68517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00"/>
              </a:lnSpc>
            </a:pPr>
            <a:r>
              <a:rPr sz="900" spc="-60" dirty="0">
                <a:latin typeface="Calibri"/>
                <a:cs typeface="Calibri"/>
              </a:rPr>
              <a:t>P: </a:t>
            </a:r>
            <a:r>
              <a:rPr sz="900" spc="-130" dirty="0">
                <a:latin typeface="Calibri"/>
                <a:cs typeface="Calibri"/>
              </a:rPr>
              <a:t>(402)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spc="-165" dirty="0">
                <a:latin typeface="Calibri"/>
                <a:cs typeface="Calibri"/>
              </a:rPr>
              <a:t>417–</a:t>
            </a:r>
            <a:r>
              <a:rPr sz="900" spc="-90" dirty="0">
                <a:latin typeface="Calibri"/>
                <a:cs typeface="Calibri"/>
              </a:rPr>
              <a:t>1059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40"/>
              </a:lnSpc>
            </a:pPr>
            <a:r>
              <a:rPr sz="900" spc="-65" dirty="0">
                <a:latin typeface="Calibri"/>
                <a:cs typeface="Calibri"/>
              </a:rPr>
              <a:t>F: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30" dirty="0">
                <a:latin typeface="Calibri"/>
                <a:cs typeface="Calibri"/>
              </a:rPr>
              <a:t>(402)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135" dirty="0">
                <a:latin typeface="Calibri"/>
                <a:cs typeface="Calibri"/>
              </a:rPr>
              <a:t>975–</a:t>
            </a:r>
            <a:r>
              <a:rPr sz="900" spc="-110" dirty="0">
                <a:latin typeface="Calibri"/>
                <a:cs typeface="Calibri"/>
              </a:rPr>
              <a:t>6169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0816" y="8795494"/>
            <a:ext cx="3311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30" dirty="0">
                <a:latin typeface="Arial"/>
                <a:cs typeface="Arial"/>
              </a:rPr>
              <a:t>Serving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the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Diesel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25" dirty="0">
                <a:latin typeface="Arial"/>
                <a:cs typeface="Arial"/>
              </a:rPr>
              <a:t>and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Natural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75" dirty="0">
                <a:latin typeface="Arial"/>
                <a:cs typeface="Arial"/>
              </a:rPr>
              <a:t>Gas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Industry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for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60" dirty="0">
                <a:latin typeface="Arial"/>
                <a:cs typeface="Arial"/>
              </a:rPr>
              <a:t>Over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40" dirty="0">
                <a:latin typeface="Arial"/>
                <a:cs typeface="Arial"/>
              </a:rPr>
              <a:t>75</a:t>
            </a:r>
            <a:r>
              <a:rPr sz="1000" i="1" spc="-30" dirty="0">
                <a:latin typeface="Arial"/>
                <a:cs typeface="Arial"/>
              </a:rPr>
              <a:t> Years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56200" y="8791495"/>
            <a:ext cx="10179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latin typeface="Calibri"/>
                <a:cs typeface="Calibri"/>
              </a:rPr>
              <a:t>INTERSATE-McBEE</a:t>
            </a:r>
            <a:r>
              <a:rPr sz="800" spc="-114" dirty="0">
                <a:latin typeface="Calibri"/>
                <a:cs typeface="Calibri"/>
              </a:rPr>
              <a:t>.com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42897" y="8818267"/>
            <a:ext cx="7084059" cy="158115"/>
            <a:chOff x="342897" y="8818267"/>
            <a:chExt cx="7084059" cy="158115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897" y="8821510"/>
              <a:ext cx="90589" cy="15425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8238" y="8818267"/>
              <a:ext cx="83154" cy="15670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10966" y="8847182"/>
              <a:ext cx="103266" cy="10325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4397" y="8846895"/>
              <a:ext cx="103840" cy="10384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58402" y="8836511"/>
              <a:ext cx="124608" cy="12460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70507" y="8847036"/>
              <a:ext cx="103557" cy="10355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1532" y="8849690"/>
              <a:ext cx="95270" cy="98247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6591300" y="9129814"/>
            <a:ext cx="838200" cy="680085"/>
            <a:chOff x="6591300" y="9129814"/>
            <a:chExt cx="838200" cy="680085"/>
          </a:xfrm>
        </p:grpSpPr>
        <p:sp>
          <p:nvSpPr>
            <p:cNvPr id="52" name="object 52"/>
            <p:cNvSpPr/>
            <p:nvPr/>
          </p:nvSpPr>
          <p:spPr>
            <a:xfrm>
              <a:off x="6753225" y="9133001"/>
              <a:ext cx="673100" cy="673100"/>
            </a:xfrm>
            <a:custGeom>
              <a:avLst/>
              <a:gdLst/>
              <a:ahLst/>
              <a:cxnLst/>
              <a:rect l="l" t="t" r="r" b="b"/>
              <a:pathLst>
                <a:path w="673100" h="673100">
                  <a:moveTo>
                    <a:pt x="0" y="673099"/>
                  </a:moveTo>
                  <a:lnTo>
                    <a:pt x="673100" y="673099"/>
                  </a:lnTo>
                  <a:lnTo>
                    <a:pt x="673100" y="0"/>
                  </a:lnTo>
                  <a:lnTo>
                    <a:pt x="0" y="0"/>
                  </a:lnTo>
                  <a:lnTo>
                    <a:pt x="0" y="673099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91300" y="9129814"/>
              <a:ext cx="158750" cy="679450"/>
            </a:xfrm>
            <a:custGeom>
              <a:avLst/>
              <a:gdLst/>
              <a:ahLst/>
              <a:cxnLst/>
              <a:rect l="l" t="t" r="r" b="b"/>
              <a:pathLst>
                <a:path w="158750" h="679450">
                  <a:moveTo>
                    <a:pt x="158750" y="0"/>
                  </a:moveTo>
                  <a:lnTo>
                    <a:pt x="0" y="0"/>
                  </a:lnTo>
                  <a:lnTo>
                    <a:pt x="0" y="679449"/>
                  </a:lnTo>
                  <a:lnTo>
                    <a:pt x="158750" y="67944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99950" y="9182754"/>
              <a:ext cx="579650" cy="576615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6588123" y="9197889"/>
            <a:ext cx="177800" cy="539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0" dirty="0">
                <a:solidFill>
                  <a:srgbClr val="FFFFFF"/>
                </a:solidFill>
                <a:latin typeface="Calibri"/>
                <a:cs typeface="Calibri"/>
              </a:rPr>
              <a:t>DOWNLOAD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95319" y="6396150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solidFill>
                  <a:srgbClr val="939598"/>
                </a:solidFill>
                <a:latin typeface="Arial"/>
                <a:cs typeface="Arial"/>
              </a:rPr>
              <a:t>ALSO</a:t>
            </a:r>
            <a:r>
              <a:rPr sz="600" spc="-3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INCLUDED: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High</a:t>
            </a:r>
            <a:r>
              <a:rPr sz="600" spc="1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temp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turbo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mounting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studs</a:t>
            </a:r>
            <a:r>
              <a:rPr sz="600" spc="2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&amp;</a:t>
            </a:r>
            <a:r>
              <a:rPr sz="600" spc="1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939598"/>
                </a:solidFill>
                <a:latin typeface="Arial"/>
                <a:cs typeface="Arial"/>
              </a:rPr>
              <a:t>nuts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" spc="-25" dirty="0">
                <a:solidFill>
                  <a:srgbClr val="939598"/>
                </a:solidFill>
                <a:latin typeface="Arial"/>
                <a:cs typeface="Arial"/>
              </a:rPr>
              <a:t>New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piston</a:t>
            </a:r>
            <a:r>
              <a:rPr sz="600" spc="5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939598"/>
                </a:solidFill>
                <a:latin typeface="Arial"/>
                <a:cs typeface="Arial"/>
              </a:rPr>
              <a:t>cooling</a:t>
            </a:r>
            <a:r>
              <a:rPr sz="600" spc="10" dirty="0">
                <a:solidFill>
                  <a:srgbClr val="939598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Arial"/>
                <a:cs typeface="Arial"/>
              </a:rPr>
              <a:t>nozzles</a:t>
            </a:r>
            <a:endParaRPr sz="600">
              <a:latin typeface="Arial"/>
              <a:cs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542901-3526-5564-80BD-FB59A1A7CF2E}"/>
              </a:ext>
            </a:extLst>
          </p:cNvPr>
          <p:cNvSpPr/>
          <p:nvPr/>
        </p:nvSpPr>
        <p:spPr>
          <a:xfrm>
            <a:off x="322" y="8575086"/>
            <a:ext cx="7772078" cy="148331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generic_logo.jpg">
            <a:extLst>
              <a:ext uri="{FF2B5EF4-FFF2-40B4-BE49-F238E27FC236}">
                <a16:creationId xmlns:a16="http://schemas.microsoft.com/office/drawing/2014/main" id="{5C937418-9D76-320F-73D5-A0D409A8A3E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79" y="8860268"/>
            <a:ext cx="893332" cy="893332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C395A4A2-FC8F-AC3F-01F0-E630D976DEE0}"/>
              </a:ext>
            </a:extLst>
          </p:cNvPr>
          <p:cNvSpPr txBox="1">
            <a:spLocks/>
          </p:cNvSpPr>
          <p:nvPr/>
        </p:nvSpPr>
        <p:spPr>
          <a:xfrm>
            <a:off x="265131" y="8912633"/>
            <a:ext cx="5476517" cy="78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Distributor Name / 00000 Street Name / City Name, State 00000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000-000-0000 / </a:t>
            </a:r>
            <a:r>
              <a:rPr lang="en-US" sz="1200" b="1" dirty="0" err="1">
                <a:latin typeface="Arial"/>
                <a:cs typeface="Arial"/>
              </a:rPr>
              <a:t>www.companywebsite.com</a:t>
            </a:r>
            <a:endParaRPr lang="en-US" sz="12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IN STOCK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Malcolm</dc:creator>
  <cp:lastModifiedBy>Jennifer Malcolm</cp:lastModifiedBy>
  <cp:revision>1</cp:revision>
  <dcterms:created xsi:type="dcterms:W3CDTF">2026-07-21T15:36:35Z</dcterms:created>
  <dcterms:modified xsi:type="dcterms:W3CDTF">2026-07-21T17:29:54Z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2026-07-02T00:00:00Z</vt:filetime>
  </property>
  <property fmtid="{D5CDD505-2E9C-101B-9397-08002B2CF9AE}" pid="3" name="Creator">
    <vt:lpwstr>Adobe InDesign 21.4 (Windows)</vt:lpwstr>
  </property>
  <property fmtid="{D5CDD505-2E9C-101B-9397-08002B2CF9AE}" pid="4" name="LastSaved">
    <vt:filetime>2026-07-21T00:00:00Z</vt:filetime>
  </property>
  <property fmtid="{D5CDD505-2E9C-101B-9397-08002B2CF9AE}" pid="5" name="Producer">
    <vt:lpwstr>Adobe PDF Library 18.0</vt:lpwstr>
  </property>
</Properties>
</file>