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217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601200"/>
            <a:ext cx="7772400" cy="457200"/>
          </a:xfrm>
          <a:custGeom>
            <a:avLst/>
            <a:gdLst/>
            <a:ahLst/>
            <a:cxnLst/>
            <a:rect l="l" t="t" r="r" b="b"/>
            <a:pathLst>
              <a:path w="7772400" h="457200">
                <a:moveTo>
                  <a:pt x="7772400" y="0"/>
                </a:moveTo>
                <a:lnTo>
                  <a:pt x="0" y="0"/>
                </a:lnTo>
                <a:lnTo>
                  <a:pt x="0" y="457200"/>
                </a:lnTo>
                <a:lnTo>
                  <a:pt x="7772400" y="457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4869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0" y="457200"/>
            <a:ext cx="7772400" cy="1736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hyperlink" Target="https://orders.interstate-mcbee.com/store/product-detail/M-RE532631/m-re532631?search=true" TargetMode="External"/><Relationship Id="rId18" Type="http://schemas.openxmlformats.org/officeDocument/2006/relationships/hyperlink" Target="https://orders.interstate-mcbee.com/store/product-detail/M-RE528400/m-re528400?search=true" TargetMode="External"/><Relationship Id="rId26" Type="http://schemas.openxmlformats.org/officeDocument/2006/relationships/hyperlink" Target="https://orders.interstate-mcbee.com/store/product-detail/M-RE526971/m-re526971?search=true" TargetMode="External"/><Relationship Id="rId3" Type="http://schemas.openxmlformats.org/officeDocument/2006/relationships/image" Target="../media/image7.png"/><Relationship Id="rId21" Type="http://schemas.openxmlformats.org/officeDocument/2006/relationships/hyperlink" Target="https://orders.interstate-mcbee.com/store/product-detail/MCIFRE527298/mcifre527298?search=true" TargetMode="External"/><Relationship Id="rId34" Type="http://schemas.openxmlformats.org/officeDocument/2006/relationships/hyperlink" Target="https://orders.interstate-mcbee.com/store/product-detail/M-RE540226/m-re540226?search=true" TargetMode="External"/><Relationship Id="rId7" Type="http://schemas.openxmlformats.org/officeDocument/2006/relationships/hyperlink" Target="https://orders.interstate-mcbee.com/store/product-detail/M-RE527042/m-re527042?search=true" TargetMode="External"/><Relationship Id="rId12" Type="http://schemas.openxmlformats.org/officeDocument/2006/relationships/hyperlink" Target="https://orders.interstate-mcbee.com/store/product-detail/M-RE527832/m-re527832?search=true" TargetMode="External"/><Relationship Id="rId17" Type="http://schemas.openxmlformats.org/officeDocument/2006/relationships/hyperlink" Target="https://orders.interstate-mcbee.com/store/product-detail/M-RE526673/m-re526673?search=true" TargetMode="External"/><Relationship Id="rId25" Type="http://schemas.openxmlformats.org/officeDocument/2006/relationships/hyperlink" Target="https://orders.interstate-mcbee.com/store/product-detail/M-RE527298/m-re527298?search=true" TargetMode="External"/><Relationship Id="rId33" Type="http://schemas.openxmlformats.org/officeDocument/2006/relationships/hyperlink" Target="https://orders.interstate-mcbee.com/store/product-detail/M-RE527301/m-re527301?search=true" TargetMode="External"/><Relationship Id="rId2" Type="http://schemas.openxmlformats.org/officeDocument/2006/relationships/image" Target="../media/image6.png"/><Relationship Id="rId16" Type="http://schemas.openxmlformats.org/officeDocument/2006/relationships/hyperlink" Target="https://orders.interstate-mcbee.com/store/product-detail/M-RE532841/m-re532841?search=true" TargetMode="External"/><Relationship Id="rId20" Type="http://schemas.openxmlformats.org/officeDocument/2006/relationships/hyperlink" Target="https://orders.interstate-mcbee.com/store/product-detail/MCIFRE526971/mcifre526971?search=true" TargetMode="External"/><Relationship Id="rId29" Type="http://schemas.openxmlformats.org/officeDocument/2006/relationships/hyperlink" Target="https://orders.interstate-mcbee.com/store/product-detail/MCIFRE527300/mcifre527300?search=true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orders.interstate-mcbee.com/store/product-detail/M-RE526965/m-re526965?search=true" TargetMode="External"/><Relationship Id="rId11" Type="http://schemas.openxmlformats.org/officeDocument/2006/relationships/hyperlink" Target="https://orders.interstate-mcbee.com/store/product-detail/M-RE526671/m-re526671?search=true" TargetMode="External"/><Relationship Id="rId24" Type="http://schemas.openxmlformats.org/officeDocument/2006/relationships/hyperlink" Target="https://orders.interstate-mcbee.com/store/product-detail/M-RE527299/m-re527299?search=true" TargetMode="External"/><Relationship Id="rId32" Type="http://schemas.openxmlformats.org/officeDocument/2006/relationships/hyperlink" Target="https://orders.interstate-mcbee.com/store/product-detail/M-RE526966/m-re526966?search=true" TargetMode="External"/><Relationship Id="rId5" Type="http://schemas.openxmlformats.org/officeDocument/2006/relationships/hyperlink" Target="https://orders.interstate-mcbee.com/store/product-detail/M-RE536967/m-re536967?search=true" TargetMode="External"/><Relationship Id="rId15" Type="http://schemas.openxmlformats.org/officeDocument/2006/relationships/hyperlink" Target="https://orders.interstate-mcbee.com/store/product-detail/M-RE526672/m-re526672?search=true" TargetMode="External"/><Relationship Id="rId23" Type="http://schemas.openxmlformats.org/officeDocument/2006/relationships/hyperlink" Target="https://orders.interstate-mcbee.com/store/product-detail/MCIFRE532715/mcifre532715?search=true" TargetMode="External"/><Relationship Id="rId28" Type="http://schemas.openxmlformats.org/officeDocument/2006/relationships/hyperlink" Target="https://orders.interstate-mcbee.com/store/product-detail/MCIFRE526966/mcifre526966?search=true" TargetMode="External"/><Relationship Id="rId36" Type="http://schemas.openxmlformats.org/officeDocument/2006/relationships/hyperlink" Target="https://orders.interstate-mcbee.com/store/product-detail/M-DZ10599/m-dz10599?search=true" TargetMode="External"/><Relationship Id="rId10" Type="http://schemas.openxmlformats.org/officeDocument/2006/relationships/hyperlink" Target="https://orders.interstate-mcbee.com/store/product-detail/M-RE532842/m-re532842?search=true" TargetMode="External"/><Relationship Id="rId19" Type="http://schemas.openxmlformats.org/officeDocument/2006/relationships/hyperlink" Target="https://orders.interstate-mcbee.com/store/product-detail/M-RE528402/m-re528402?search=true" TargetMode="External"/><Relationship Id="rId31" Type="http://schemas.openxmlformats.org/officeDocument/2006/relationships/hyperlink" Target="https://orders.interstate-mcbee.com/store/product-detail/MCIFRE540226/mcifre540226?search=true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orders.interstate-mcbee.com/store/product-detail/M-RE526670/m-re526670?search=true" TargetMode="External"/><Relationship Id="rId14" Type="http://schemas.openxmlformats.org/officeDocument/2006/relationships/hyperlink" Target="https://orders.interstate-mcbee.com/store/product-detail/M-RE527833/m-re527833?search=true" TargetMode="External"/><Relationship Id="rId22" Type="http://schemas.openxmlformats.org/officeDocument/2006/relationships/hyperlink" Target="https://orders.interstate-mcbee.com/store/product-detail/MCIFRE527299/mcifre527299?search=true" TargetMode="External"/><Relationship Id="rId27" Type="http://schemas.openxmlformats.org/officeDocument/2006/relationships/hyperlink" Target="https://orders.interstate-mcbee.com/store/product-detail/M-RE532715/m-re532715?search=true" TargetMode="External"/><Relationship Id="rId30" Type="http://schemas.openxmlformats.org/officeDocument/2006/relationships/hyperlink" Target="https://orders.interstate-mcbee.com/store/product-detail/MCIFRE527301/mcifre527301?search=true" TargetMode="External"/><Relationship Id="rId35" Type="http://schemas.openxmlformats.org/officeDocument/2006/relationships/hyperlink" Target="https://orders.interstate-mcbee.com/store/product-detail/MCIFDZ10599/mcifdz10599?search=true" TargetMode="External"/><Relationship Id="rId8" Type="http://schemas.openxmlformats.org/officeDocument/2006/relationships/hyperlink" Target="https://orders.interstate-mcbee.com/store/product-detail/M-RE532713/m-re532713?search=tru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orders.interstate-mcbee.com/store/product-detail/R-DZ100216/r-dz100216?search=true" TargetMode="External"/><Relationship Id="rId13" Type="http://schemas.openxmlformats.org/officeDocument/2006/relationships/hyperlink" Target="https://orders.interstate-mcbee.com/store/product-detail/M-28485/m-28485?search=true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orders.interstate-mcbee.com/store/product-detail/R-DZ100212/r-dz100212?search=true" TargetMode="External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hyperlink" Target="https://orders.interstate-mcbee.com/store/product-detail/R-RE545562/r-re545562?search=true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orders.interstate-mcbee.com/store/product-detail/R-DZ100217/r-dz100217?search=true" TargetMode="External"/><Relationship Id="rId1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8000365"/>
            <a:chOff x="0" y="0"/>
            <a:chExt cx="7772400" cy="8000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400" cy="652115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904550"/>
              <a:ext cx="7772400" cy="4095624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0" y="8181530"/>
            <a:ext cx="7772400" cy="1047115"/>
          </a:xfrm>
          <a:custGeom>
            <a:avLst/>
            <a:gdLst/>
            <a:ahLst/>
            <a:cxnLst/>
            <a:rect l="l" t="t" r="r" b="b"/>
            <a:pathLst>
              <a:path w="7772400" h="1047115">
                <a:moveTo>
                  <a:pt x="7772400" y="0"/>
                </a:moveTo>
                <a:lnTo>
                  <a:pt x="0" y="0"/>
                </a:lnTo>
                <a:lnTo>
                  <a:pt x="0" y="1046987"/>
                </a:lnTo>
                <a:lnTo>
                  <a:pt x="7772400" y="1046987"/>
                </a:lnTo>
                <a:lnTo>
                  <a:pt x="7772400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6304" y="1478000"/>
            <a:ext cx="7169150" cy="2048510"/>
          </a:xfrm>
          <a:custGeom>
            <a:avLst/>
            <a:gdLst/>
            <a:ahLst/>
            <a:cxnLst/>
            <a:rect l="l" t="t" r="r" b="b"/>
            <a:pathLst>
              <a:path w="7169150" h="2048510">
                <a:moveTo>
                  <a:pt x="7168896" y="0"/>
                </a:moveTo>
                <a:lnTo>
                  <a:pt x="0" y="0"/>
                </a:lnTo>
                <a:lnTo>
                  <a:pt x="0" y="2048255"/>
                </a:lnTo>
                <a:lnTo>
                  <a:pt x="7168896" y="2048255"/>
                </a:lnTo>
                <a:lnTo>
                  <a:pt x="7168896" y="0"/>
                </a:lnTo>
                <a:close/>
              </a:path>
            </a:pathLst>
          </a:custGeom>
          <a:solidFill>
            <a:srgbClr val="ACC894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1637" y="9480550"/>
            <a:ext cx="4011295" cy="3048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73025" marR="5080" indent="-60325">
              <a:lnSpc>
                <a:spcPts val="1000"/>
              </a:lnSpc>
              <a:spcBef>
                <a:spcPts val="300"/>
              </a:spcBef>
            </a:pPr>
            <a:r>
              <a:rPr sz="1000" spc="-170" dirty="0">
                <a:solidFill>
                  <a:srgbClr val="486931"/>
                </a:solidFill>
                <a:latin typeface="Calibri"/>
                <a:cs typeface="Calibri"/>
              </a:rPr>
              <a:t>®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80" dirty="0">
                <a:solidFill>
                  <a:srgbClr val="486931"/>
                </a:solidFill>
                <a:latin typeface="Calibri"/>
                <a:cs typeface="Calibri"/>
              </a:rPr>
              <a:t>John</a:t>
            </a:r>
            <a:r>
              <a:rPr sz="1000" spc="-6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486931"/>
                </a:solidFill>
                <a:latin typeface="Calibri"/>
                <a:cs typeface="Calibri"/>
              </a:rPr>
              <a:t>Deere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80" dirty="0">
                <a:solidFill>
                  <a:srgbClr val="486931"/>
                </a:solidFill>
                <a:latin typeface="Calibri"/>
                <a:cs typeface="Calibri"/>
              </a:rPr>
              <a:t>is</a:t>
            </a:r>
            <a:r>
              <a:rPr sz="1000" spc="-6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60" dirty="0">
                <a:solidFill>
                  <a:srgbClr val="486931"/>
                </a:solidFill>
                <a:latin typeface="Calibri"/>
                <a:cs typeface="Calibri"/>
              </a:rPr>
              <a:t>a</a:t>
            </a:r>
            <a:r>
              <a:rPr sz="1000" spc="-6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40" dirty="0">
                <a:solidFill>
                  <a:srgbClr val="486931"/>
                </a:solidFill>
                <a:latin typeface="Calibri"/>
                <a:cs typeface="Calibri"/>
              </a:rPr>
              <a:t>registered</a:t>
            </a:r>
            <a:r>
              <a:rPr sz="1000" spc="-7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55" dirty="0">
                <a:solidFill>
                  <a:srgbClr val="486931"/>
                </a:solidFill>
                <a:latin typeface="Calibri"/>
                <a:cs typeface="Calibri"/>
              </a:rPr>
              <a:t>trademark</a:t>
            </a:r>
            <a:r>
              <a:rPr sz="1000" spc="-6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486931"/>
                </a:solidFill>
                <a:latin typeface="Calibri"/>
                <a:cs typeface="Calibri"/>
              </a:rPr>
              <a:t>of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486931"/>
                </a:solidFill>
                <a:latin typeface="Calibri"/>
                <a:cs typeface="Calibri"/>
              </a:rPr>
              <a:t>Deere</a:t>
            </a:r>
            <a:r>
              <a:rPr sz="1000" spc="-6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285" dirty="0">
                <a:solidFill>
                  <a:srgbClr val="486931"/>
                </a:solidFill>
                <a:latin typeface="Calibri"/>
                <a:cs typeface="Calibri"/>
              </a:rPr>
              <a:t>&amp;</a:t>
            </a:r>
            <a:r>
              <a:rPr sz="1000" spc="-6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80" dirty="0">
                <a:solidFill>
                  <a:srgbClr val="486931"/>
                </a:solidFill>
                <a:latin typeface="Calibri"/>
                <a:cs typeface="Calibri"/>
              </a:rPr>
              <a:t>Company.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486931"/>
                </a:solidFill>
                <a:latin typeface="Calibri"/>
                <a:cs typeface="Calibri"/>
              </a:rPr>
              <a:t>All</a:t>
            </a:r>
            <a:r>
              <a:rPr sz="1000" spc="-6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65" dirty="0">
                <a:solidFill>
                  <a:srgbClr val="486931"/>
                </a:solidFill>
                <a:latin typeface="Calibri"/>
                <a:cs typeface="Calibri"/>
              </a:rPr>
              <a:t>names,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65" dirty="0">
                <a:solidFill>
                  <a:srgbClr val="486931"/>
                </a:solidFill>
                <a:latin typeface="Calibri"/>
                <a:cs typeface="Calibri"/>
              </a:rPr>
              <a:t>numbers,</a:t>
            </a:r>
            <a:r>
              <a:rPr sz="1000" spc="-6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40" dirty="0">
                <a:solidFill>
                  <a:srgbClr val="486931"/>
                </a:solidFill>
                <a:latin typeface="Calibri"/>
                <a:cs typeface="Calibri"/>
              </a:rPr>
              <a:t>symbols,</a:t>
            </a:r>
            <a:r>
              <a:rPr sz="1000" spc="-6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486931"/>
                </a:solidFill>
                <a:latin typeface="Calibri"/>
                <a:cs typeface="Calibri"/>
              </a:rPr>
              <a:t>and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486931"/>
                </a:solidFill>
                <a:latin typeface="Calibri"/>
                <a:cs typeface="Calibri"/>
              </a:rPr>
              <a:t>descriptions</a:t>
            </a:r>
            <a:r>
              <a:rPr sz="1000" spc="-6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486931"/>
                </a:solidFill>
                <a:latin typeface="Calibri"/>
                <a:cs typeface="Calibri"/>
              </a:rPr>
              <a:t>are</a:t>
            </a:r>
            <a:r>
              <a:rPr sz="1000" spc="50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40" dirty="0">
                <a:solidFill>
                  <a:srgbClr val="486931"/>
                </a:solidFill>
                <a:latin typeface="Calibri"/>
                <a:cs typeface="Calibri"/>
              </a:rPr>
              <a:t>registered</a:t>
            </a:r>
            <a:r>
              <a:rPr sz="1000" spc="-8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50" dirty="0">
                <a:solidFill>
                  <a:srgbClr val="486931"/>
                </a:solidFill>
                <a:latin typeface="Calibri"/>
                <a:cs typeface="Calibri"/>
              </a:rPr>
              <a:t>trademarks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486931"/>
                </a:solidFill>
                <a:latin typeface="Calibri"/>
                <a:cs typeface="Calibri"/>
              </a:rPr>
              <a:t>of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486931"/>
                </a:solidFill>
                <a:latin typeface="Calibri"/>
                <a:cs typeface="Calibri"/>
              </a:rPr>
              <a:t>Deere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285" dirty="0">
                <a:solidFill>
                  <a:srgbClr val="486931"/>
                </a:solidFill>
                <a:latin typeface="Calibri"/>
                <a:cs typeface="Calibri"/>
              </a:rPr>
              <a:t>&amp;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90" dirty="0">
                <a:solidFill>
                  <a:srgbClr val="486931"/>
                </a:solidFill>
                <a:latin typeface="Calibri"/>
                <a:cs typeface="Calibri"/>
              </a:rPr>
              <a:t>Company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486931"/>
                </a:solidFill>
                <a:latin typeface="Calibri"/>
                <a:cs typeface="Calibri"/>
              </a:rPr>
              <a:t>and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90" dirty="0">
                <a:solidFill>
                  <a:srgbClr val="486931"/>
                </a:solidFill>
                <a:latin typeface="Calibri"/>
                <a:cs typeface="Calibri"/>
              </a:rPr>
              <a:t>do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50" dirty="0">
                <a:solidFill>
                  <a:srgbClr val="486931"/>
                </a:solidFill>
                <a:latin typeface="Calibri"/>
                <a:cs typeface="Calibri"/>
              </a:rPr>
              <a:t>not</a:t>
            </a:r>
            <a:r>
              <a:rPr sz="1000" spc="-7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50" dirty="0">
                <a:solidFill>
                  <a:srgbClr val="486931"/>
                </a:solidFill>
                <a:latin typeface="Calibri"/>
                <a:cs typeface="Calibri"/>
              </a:rPr>
              <a:t>imply</a:t>
            </a:r>
            <a:r>
              <a:rPr sz="1000" spc="-7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486931"/>
                </a:solidFill>
                <a:latin typeface="Calibri"/>
                <a:cs typeface="Calibri"/>
              </a:rPr>
              <a:t>that</a:t>
            </a:r>
            <a:r>
              <a:rPr sz="1000" spc="-7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50" dirty="0">
                <a:solidFill>
                  <a:srgbClr val="486931"/>
                </a:solidFill>
                <a:latin typeface="Calibri"/>
                <a:cs typeface="Calibri"/>
              </a:rPr>
              <a:t>the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45" dirty="0">
                <a:solidFill>
                  <a:srgbClr val="486931"/>
                </a:solidFill>
                <a:latin typeface="Calibri"/>
                <a:cs typeface="Calibri"/>
              </a:rPr>
              <a:t>item/s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55" dirty="0">
                <a:solidFill>
                  <a:srgbClr val="486931"/>
                </a:solidFill>
                <a:latin typeface="Calibri"/>
                <a:cs typeface="Calibri"/>
              </a:rPr>
              <a:t>are</a:t>
            </a:r>
            <a:r>
              <a:rPr sz="1000" spc="-7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60" dirty="0">
                <a:solidFill>
                  <a:srgbClr val="486931"/>
                </a:solidFill>
                <a:latin typeface="Calibri"/>
                <a:cs typeface="Calibri"/>
              </a:rPr>
              <a:t>a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55" dirty="0">
                <a:solidFill>
                  <a:srgbClr val="486931"/>
                </a:solidFill>
                <a:latin typeface="Calibri"/>
                <a:cs typeface="Calibri"/>
              </a:rPr>
              <a:t>product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486931"/>
                </a:solidFill>
                <a:latin typeface="Calibri"/>
                <a:cs typeface="Calibri"/>
              </a:rPr>
              <a:t>of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486931"/>
                </a:solidFill>
                <a:latin typeface="Calibri"/>
                <a:cs typeface="Calibri"/>
              </a:rPr>
              <a:t>said</a:t>
            </a:r>
            <a:r>
              <a:rPr sz="1000" spc="-7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486931"/>
                </a:solidFill>
                <a:latin typeface="Calibri"/>
                <a:cs typeface="Calibri"/>
              </a:rPr>
              <a:t>manufacturer.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91097" y="9480550"/>
            <a:ext cx="1036955" cy="3048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447040">
              <a:lnSpc>
                <a:spcPts val="1000"/>
              </a:lnSpc>
              <a:spcBef>
                <a:spcPts val="300"/>
              </a:spcBef>
            </a:pPr>
            <a:r>
              <a:rPr sz="1000" spc="-65" dirty="0">
                <a:latin typeface="Arial"/>
                <a:cs typeface="Arial"/>
              </a:rPr>
              <a:t>June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2026 </a:t>
            </a:r>
            <a:r>
              <a:rPr sz="1000" dirty="0">
                <a:latin typeface="Arial"/>
                <a:cs typeface="Arial"/>
              </a:rPr>
              <a:t>dee-foldout-</a:t>
            </a:r>
            <a:r>
              <a:rPr sz="1000" spc="-20" dirty="0">
                <a:latin typeface="Arial"/>
                <a:cs typeface="Arial"/>
              </a:rPr>
              <a:t>6068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2213" y="1910693"/>
            <a:ext cx="4366260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800" spc="-1340" dirty="0">
                <a:solidFill>
                  <a:srgbClr val="FFFFFF"/>
                </a:solidFill>
                <a:latin typeface="Calibri"/>
                <a:cs typeface="Calibri"/>
              </a:rPr>
              <a:t>JOHN</a:t>
            </a:r>
            <a:r>
              <a:rPr sz="8800" spc="-8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800" spc="-950" dirty="0">
                <a:solidFill>
                  <a:srgbClr val="FFFFFF"/>
                </a:solidFill>
                <a:latin typeface="Calibri"/>
                <a:cs typeface="Calibri"/>
              </a:rPr>
              <a:t>DEERE</a:t>
            </a:r>
            <a:endParaRPr sz="8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82611" y="2123313"/>
            <a:ext cx="198755" cy="373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spc="-350" dirty="0">
                <a:solidFill>
                  <a:srgbClr val="486931"/>
                </a:solidFill>
                <a:latin typeface="Arial"/>
                <a:cs typeface="Arial"/>
              </a:rPr>
              <a:t>®</a:t>
            </a:r>
            <a:endParaRPr sz="2250">
              <a:latin typeface="Arial"/>
              <a:cs typeface="Arial"/>
            </a:endParaRPr>
          </a:p>
        </p:txBody>
      </p: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442213" y="1760269"/>
            <a:ext cx="2900680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650" spc="-295" dirty="0">
                <a:solidFill>
                  <a:srgbClr val="486931"/>
                </a:solidFill>
              </a:rPr>
              <a:t>REPLACEMENT</a:t>
            </a:r>
            <a:r>
              <a:rPr sz="2650" spc="-265" dirty="0">
                <a:solidFill>
                  <a:srgbClr val="486931"/>
                </a:solidFill>
              </a:rPr>
              <a:t> PARTS</a:t>
            </a:r>
            <a:r>
              <a:rPr sz="2650" spc="-254" dirty="0">
                <a:solidFill>
                  <a:srgbClr val="486931"/>
                </a:solidFill>
              </a:rPr>
              <a:t> </a:t>
            </a:r>
            <a:r>
              <a:rPr sz="2650" spc="-340" dirty="0">
                <a:solidFill>
                  <a:srgbClr val="486931"/>
                </a:solidFill>
              </a:rPr>
              <a:t>FOR</a:t>
            </a:r>
            <a:endParaRPr sz="2650"/>
          </a:p>
        </p:txBody>
      </p:sp>
      <p:sp>
        <p:nvSpPr>
          <p:cNvPr id="12" name="object 12"/>
          <p:cNvSpPr txBox="1"/>
          <p:nvPr/>
        </p:nvSpPr>
        <p:spPr>
          <a:xfrm>
            <a:off x="444500" y="8345455"/>
            <a:ext cx="2726690" cy="6756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sz="1600" spc="-195" dirty="0">
                <a:latin typeface="Calibri"/>
                <a:cs typeface="Calibri"/>
              </a:rPr>
              <a:t>REPLACEMENT</a:t>
            </a:r>
            <a:r>
              <a:rPr sz="1600" spc="-110" dirty="0">
                <a:latin typeface="Calibri"/>
                <a:cs typeface="Calibri"/>
              </a:rPr>
              <a:t> </a:t>
            </a:r>
            <a:r>
              <a:rPr sz="1600" spc="-200" dirty="0">
                <a:latin typeface="Calibri"/>
                <a:cs typeface="Calibri"/>
              </a:rPr>
              <a:t>ENGINE</a:t>
            </a:r>
            <a:r>
              <a:rPr sz="1600" spc="-110" dirty="0">
                <a:latin typeface="Calibri"/>
                <a:cs typeface="Calibri"/>
              </a:rPr>
              <a:t> </a:t>
            </a:r>
            <a:r>
              <a:rPr sz="1600" spc="-170" dirty="0">
                <a:latin typeface="Calibri"/>
                <a:cs typeface="Calibri"/>
              </a:rPr>
              <a:t>PARTS</a:t>
            </a:r>
            <a:r>
              <a:rPr sz="1600" spc="-110" dirty="0">
                <a:latin typeface="Calibri"/>
                <a:cs typeface="Calibri"/>
              </a:rPr>
              <a:t> </a:t>
            </a:r>
            <a:r>
              <a:rPr sz="1600" spc="-155" dirty="0">
                <a:latin typeface="Calibri"/>
                <a:cs typeface="Calibri"/>
              </a:rPr>
              <a:t>AVAILABLE </a:t>
            </a:r>
            <a:r>
              <a:rPr sz="1600" spc="-265" dirty="0">
                <a:latin typeface="Calibri"/>
                <a:cs typeface="Calibri"/>
              </a:rPr>
              <a:t>FROM</a:t>
            </a:r>
            <a:r>
              <a:rPr sz="1600" spc="-105" dirty="0">
                <a:latin typeface="Calibri"/>
                <a:cs typeface="Calibri"/>
              </a:rPr>
              <a:t> </a:t>
            </a:r>
            <a:r>
              <a:rPr sz="1600" spc="-165" dirty="0">
                <a:latin typeface="Calibri"/>
                <a:cs typeface="Calibri"/>
              </a:rPr>
              <a:t>INTERSTATE-</a:t>
            </a:r>
            <a:r>
              <a:rPr sz="1600" spc="-175" dirty="0">
                <a:latin typeface="Calibri"/>
                <a:cs typeface="Calibri"/>
              </a:rPr>
              <a:t>McBEE</a:t>
            </a:r>
            <a:r>
              <a:rPr sz="1600" spc="-10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FOR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0"/>
              </a:lnSpc>
            </a:pPr>
            <a:r>
              <a:rPr sz="1600" spc="-114" dirty="0">
                <a:solidFill>
                  <a:srgbClr val="486931"/>
                </a:solidFill>
                <a:latin typeface="Calibri"/>
                <a:cs typeface="Calibri"/>
              </a:rPr>
              <a:t>4045</a:t>
            </a:r>
            <a:r>
              <a:rPr sz="1600" spc="-15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600" spc="-95" dirty="0">
                <a:solidFill>
                  <a:srgbClr val="486931"/>
                </a:solidFill>
                <a:latin typeface="Calibri"/>
                <a:cs typeface="Calibri"/>
              </a:rPr>
              <a:t>/</a:t>
            </a:r>
            <a:r>
              <a:rPr sz="1600" spc="-14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600" spc="-120" dirty="0">
                <a:solidFill>
                  <a:srgbClr val="486931"/>
                </a:solidFill>
                <a:latin typeface="Calibri"/>
                <a:cs typeface="Calibri"/>
              </a:rPr>
              <a:t>6068</a:t>
            </a:r>
            <a:r>
              <a:rPr sz="1600" spc="-14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600" spc="-95" dirty="0">
                <a:solidFill>
                  <a:srgbClr val="486931"/>
                </a:solidFill>
                <a:latin typeface="Calibri"/>
                <a:cs typeface="Calibri"/>
              </a:rPr>
              <a:t>/</a:t>
            </a:r>
            <a:r>
              <a:rPr sz="1600" spc="-150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600" spc="-120" dirty="0">
                <a:solidFill>
                  <a:srgbClr val="486931"/>
                </a:solidFill>
                <a:latin typeface="Calibri"/>
                <a:cs typeface="Calibri"/>
              </a:rPr>
              <a:t>6090</a:t>
            </a:r>
            <a:r>
              <a:rPr sz="1600" spc="-145" dirty="0">
                <a:solidFill>
                  <a:srgbClr val="486931"/>
                </a:solidFill>
                <a:latin typeface="Calibri"/>
                <a:cs typeface="Calibri"/>
              </a:rPr>
              <a:t> </a:t>
            </a:r>
            <a:r>
              <a:rPr sz="1600" spc="-80" dirty="0">
                <a:latin typeface="Calibri"/>
                <a:cs typeface="Calibri"/>
              </a:rPr>
              <a:t>APPLICATIONS: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93051" y="8399095"/>
            <a:ext cx="97345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1200" spc="-204" dirty="0">
                <a:latin typeface="Calibri"/>
                <a:cs typeface="Calibri"/>
              </a:rPr>
              <a:t>ENGINE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185" dirty="0">
                <a:latin typeface="Calibri"/>
                <a:cs typeface="Calibri"/>
              </a:rPr>
              <a:t>REBUILD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140" dirty="0">
                <a:latin typeface="Calibri"/>
                <a:cs typeface="Calibri"/>
              </a:rPr>
              <a:t>KITS</a:t>
            </a:r>
            <a:r>
              <a:rPr sz="1200" spc="500" dirty="0">
                <a:latin typeface="Calibri"/>
                <a:cs typeface="Calibri"/>
              </a:rPr>
              <a:t> </a:t>
            </a:r>
            <a:r>
              <a:rPr sz="1200" spc="-190" dirty="0">
                <a:latin typeface="Calibri"/>
                <a:cs typeface="Calibri"/>
              </a:rPr>
              <a:t>GASKET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SETS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31739" y="8399095"/>
            <a:ext cx="713740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1200" spc="-185" dirty="0">
                <a:latin typeface="Calibri"/>
                <a:cs typeface="Calibri"/>
              </a:rPr>
              <a:t>FUEL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190" dirty="0">
                <a:latin typeface="Calibri"/>
                <a:cs typeface="Calibri"/>
              </a:rPr>
              <a:t>INJECTION</a:t>
            </a:r>
            <a:r>
              <a:rPr sz="1200" spc="500" dirty="0">
                <a:latin typeface="Calibri"/>
                <a:cs typeface="Calibri"/>
              </a:rPr>
              <a:t> </a:t>
            </a:r>
            <a:r>
              <a:rPr sz="1200" spc="-250" dirty="0">
                <a:latin typeface="Calibri"/>
                <a:cs typeface="Calibri"/>
              </a:rPr>
              <a:t>AND</a:t>
            </a:r>
            <a:r>
              <a:rPr sz="1200" spc="-110" dirty="0">
                <a:latin typeface="Calibri"/>
                <a:cs typeface="Calibri"/>
              </a:rPr>
              <a:t> </a:t>
            </a:r>
            <a:r>
              <a:rPr sz="1200" spc="-285" dirty="0">
                <a:latin typeface="Calibri"/>
                <a:cs typeface="Calibri"/>
              </a:rPr>
              <a:t>MORE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4337" y="9458070"/>
            <a:ext cx="6851015" cy="0"/>
          </a:xfrm>
          <a:custGeom>
            <a:avLst/>
            <a:gdLst/>
            <a:ahLst/>
            <a:cxnLst/>
            <a:rect l="l" t="t" r="r" b="b"/>
            <a:pathLst>
              <a:path w="6851015">
                <a:moveTo>
                  <a:pt x="0" y="0"/>
                </a:moveTo>
                <a:lnTo>
                  <a:pt x="685086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889508" y="2838592"/>
            <a:ext cx="7061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220" dirty="0">
                <a:solidFill>
                  <a:srgbClr val="486931"/>
                </a:solidFill>
                <a:latin typeface="Calibri"/>
                <a:cs typeface="Calibri"/>
              </a:rPr>
              <a:t>Applications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1477987"/>
            <a:ext cx="146685" cy="2048510"/>
          </a:xfrm>
          <a:custGeom>
            <a:avLst/>
            <a:gdLst/>
            <a:ahLst/>
            <a:cxnLst/>
            <a:rect l="l" t="t" r="r" b="b"/>
            <a:pathLst>
              <a:path w="146685" h="2048510">
                <a:moveTo>
                  <a:pt x="146304" y="0"/>
                </a:moveTo>
                <a:lnTo>
                  <a:pt x="0" y="0"/>
                </a:lnTo>
                <a:lnTo>
                  <a:pt x="0" y="2048268"/>
                </a:lnTo>
                <a:lnTo>
                  <a:pt x="146304" y="2048268"/>
                </a:lnTo>
                <a:lnTo>
                  <a:pt x="146304" y="0"/>
                </a:lnTo>
                <a:close/>
              </a:path>
            </a:pathLst>
          </a:custGeom>
          <a:solidFill>
            <a:srgbClr val="4869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0124" y="530351"/>
            <a:ext cx="2848463" cy="4014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601200"/>
            <a:ext cx="7772400" cy="457200"/>
          </a:xfrm>
          <a:custGeom>
            <a:avLst/>
            <a:gdLst/>
            <a:ahLst/>
            <a:cxnLst/>
            <a:rect l="l" t="t" r="r" b="b"/>
            <a:pathLst>
              <a:path w="7772400" h="457200">
                <a:moveTo>
                  <a:pt x="7772400" y="0"/>
                </a:moveTo>
                <a:lnTo>
                  <a:pt x="0" y="0"/>
                </a:lnTo>
                <a:lnTo>
                  <a:pt x="0" y="457200"/>
                </a:lnTo>
                <a:lnTo>
                  <a:pt x="7772400" y="457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4869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4150" y="9671022"/>
            <a:ext cx="11176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72400" cy="556327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19100" y="2098040"/>
            <a:ext cx="4010660" cy="178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-63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Interstate-</a:t>
            </a:r>
            <a:r>
              <a:rPr sz="1200" spc="-30" dirty="0">
                <a:latin typeface="Arial"/>
                <a:cs typeface="Arial"/>
              </a:rPr>
              <a:t>McBee </a:t>
            </a:r>
            <a:r>
              <a:rPr sz="1200" spc="-2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offering</a:t>
            </a:r>
            <a:r>
              <a:rPr sz="1200" spc="-25" dirty="0">
                <a:latin typeface="Arial"/>
                <a:cs typeface="Arial"/>
              </a:rPr>
              <a:t> new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rebuild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kits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85" dirty="0">
                <a:latin typeface="Arial"/>
                <a:cs typeface="Arial"/>
              </a:rPr>
              <a:t>John</a:t>
            </a:r>
            <a:r>
              <a:rPr sz="1200" spc="-30" dirty="0">
                <a:latin typeface="Arial"/>
                <a:cs typeface="Arial"/>
              </a:rPr>
              <a:t> Deere</a:t>
            </a:r>
            <a:r>
              <a:rPr sz="1050" spc="-44" baseline="31746" dirty="0">
                <a:latin typeface="Arial"/>
                <a:cs typeface="Arial"/>
              </a:rPr>
              <a:t>®</a:t>
            </a:r>
            <a:r>
              <a:rPr sz="1050" spc="750" baseline="31746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4045,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6068,</a:t>
            </a:r>
            <a:r>
              <a:rPr sz="1200" spc="-35" dirty="0">
                <a:latin typeface="Arial"/>
                <a:cs typeface="Arial"/>
              </a:rPr>
              <a:t> and </a:t>
            </a:r>
            <a:r>
              <a:rPr sz="1200" dirty="0">
                <a:latin typeface="Arial"/>
                <a:cs typeface="Arial"/>
              </a:rPr>
              <a:t>6090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Powertech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diesel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applications.</a:t>
            </a:r>
            <a:endParaRPr sz="1200">
              <a:latin typeface="Arial"/>
              <a:cs typeface="Arial"/>
            </a:endParaRPr>
          </a:p>
          <a:p>
            <a:pPr marL="38100" marR="30480">
              <a:lnSpc>
                <a:spcPct val="100000"/>
              </a:lnSpc>
            </a:pPr>
            <a:r>
              <a:rPr sz="1200" spc="-55" dirty="0">
                <a:latin typeface="Arial"/>
                <a:cs typeface="Arial"/>
              </a:rPr>
              <a:t>These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high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grade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kits</a:t>
            </a:r>
            <a:r>
              <a:rPr sz="1200" spc="-20" dirty="0">
                <a:latin typeface="Arial"/>
                <a:cs typeface="Arial"/>
              </a:rPr>
              <a:t> allow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critical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engine </a:t>
            </a:r>
            <a:r>
              <a:rPr sz="1200" spc="-10" dirty="0">
                <a:latin typeface="Arial"/>
                <a:cs typeface="Arial"/>
              </a:rPr>
              <a:t>components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25" dirty="0">
                <a:latin typeface="Arial"/>
                <a:cs typeface="Arial"/>
              </a:rPr>
              <a:t> be </a:t>
            </a:r>
            <a:r>
              <a:rPr sz="1200" spc="-30" dirty="0">
                <a:latin typeface="Arial"/>
                <a:cs typeface="Arial"/>
              </a:rPr>
              <a:t>replaced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and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are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available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65" dirty="0">
                <a:latin typeface="Arial"/>
                <a:cs typeface="Arial"/>
              </a:rPr>
              <a:t>as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inframe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full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overhaul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kits.</a:t>
            </a:r>
            <a:endParaRPr sz="1200">
              <a:latin typeface="Arial"/>
              <a:cs typeface="Arial"/>
            </a:endParaRPr>
          </a:p>
          <a:p>
            <a:pPr marL="38100" marR="31750">
              <a:lnSpc>
                <a:spcPct val="100000"/>
              </a:lnSpc>
              <a:spcBef>
                <a:spcPts val="900"/>
              </a:spcBef>
            </a:pPr>
            <a:r>
              <a:rPr sz="1200" spc="-20" dirty="0">
                <a:latin typeface="Arial"/>
                <a:cs typeface="Arial"/>
              </a:rPr>
              <a:t>Improving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on</a:t>
            </a:r>
            <a:r>
              <a:rPr sz="1200" spc="-25" dirty="0">
                <a:latin typeface="Arial"/>
                <a:cs typeface="Arial"/>
              </a:rPr>
              <a:t> previous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offerings,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numbers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listed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cover</a:t>
            </a:r>
            <a:r>
              <a:rPr sz="1200" spc="50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up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Tier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4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engine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models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and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are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ideal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managing</a:t>
            </a:r>
            <a:r>
              <a:rPr sz="1200" spc="50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engine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wear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while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minimizing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downtime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and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labor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expenses. </a:t>
            </a:r>
            <a:r>
              <a:rPr sz="1200" spc="-135" dirty="0">
                <a:latin typeface="Arial"/>
                <a:cs typeface="Arial"/>
              </a:rPr>
              <a:t>A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proper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engine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model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and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serial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number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verification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is </a:t>
            </a:r>
            <a:r>
              <a:rPr sz="1200" spc="-20" dirty="0">
                <a:latin typeface="Arial"/>
                <a:cs typeface="Arial"/>
              </a:rPr>
              <a:t>recommended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ensure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compatibility.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7315200" cy="1360170"/>
          </a:xfrm>
          <a:prstGeom prst="rect">
            <a:avLst/>
          </a:prstGeom>
          <a:solidFill>
            <a:srgbClr val="ACC894">
              <a:alpha val="75000"/>
            </a:srgbClr>
          </a:solidFill>
        </p:spPr>
        <p:txBody>
          <a:bodyPr vert="horz" wrap="square" lIns="0" tIns="135255" rIns="0" bIns="0" rtlCol="0">
            <a:spAutoFit/>
          </a:bodyPr>
          <a:lstStyle/>
          <a:p>
            <a:pPr marL="457200">
              <a:lnSpc>
                <a:spcPct val="100000"/>
              </a:lnSpc>
              <a:spcBef>
                <a:spcPts val="1065"/>
              </a:spcBef>
            </a:pPr>
            <a:r>
              <a:rPr spc="-785" dirty="0"/>
              <a:t>ENGINE</a:t>
            </a:r>
            <a:r>
              <a:rPr spc="-635" dirty="0"/>
              <a:t> </a:t>
            </a:r>
            <a:r>
              <a:rPr spc="-665" dirty="0"/>
              <a:t>REBUILD</a:t>
            </a:r>
            <a:r>
              <a:rPr spc="-630" dirty="0"/>
              <a:t> </a:t>
            </a:r>
            <a:r>
              <a:rPr spc="-420" dirty="0"/>
              <a:t>KITS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351" y="6564727"/>
            <a:ext cx="6729983" cy="207094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99179" y="6068715"/>
            <a:ext cx="1516380" cy="30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00"/>
              </a:lnSpc>
              <a:spcBef>
                <a:spcPts val="100"/>
              </a:spcBef>
            </a:pPr>
            <a:r>
              <a:rPr sz="1000" spc="-95" dirty="0">
                <a:latin typeface="Calibri"/>
                <a:cs typeface="Calibri"/>
              </a:rPr>
              <a:t>CAST</a:t>
            </a:r>
            <a:r>
              <a:rPr sz="1000" spc="-7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IRON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00"/>
              </a:lnSpc>
              <a:tabLst>
                <a:tab pos="1503045" algn="l"/>
              </a:tabLst>
            </a:pPr>
            <a:r>
              <a:rPr sz="100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CYLINDER</a:t>
            </a:r>
            <a:r>
              <a:rPr sz="1000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LINER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49771" y="6652788"/>
            <a:ext cx="1017269" cy="30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100"/>
              </a:lnSpc>
              <a:spcBef>
                <a:spcPts val="100"/>
              </a:spcBef>
            </a:pPr>
            <a:r>
              <a:rPr sz="1000" spc="-25" dirty="0">
                <a:latin typeface="Calibri"/>
                <a:cs typeface="Calibri"/>
              </a:rPr>
              <a:t>DIAMOND</a:t>
            </a:r>
            <a:endParaRPr sz="1000">
              <a:latin typeface="Calibri"/>
              <a:cs typeface="Calibri"/>
            </a:endParaRPr>
          </a:p>
          <a:p>
            <a:pPr marR="5080" algn="r">
              <a:lnSpc>
                <a:spcPts val="1100"/>
              </a:lnSpc>
              <a:tabLst>
                <a:tab pos="332105" algn="l"/>
              </a:tabLst>
            </a:pPr>
            <a:r>
              <a:rPr sz="1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1000" u="sng" spc="-1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TURNED</a:t>
            </a:r>
            <a:r>
              <a:rPr sz="1000" u="sng" spc="-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00" u="sng" spc="-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PISTON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06388" y="7443489"/>
            <a:ext cx="922019" cy="30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100"/>
              </a:lnSpc>
              <a:spcBef>
                <a:spcPts val="100"/>
              </a:spcBef>
            </a:pPr>
            <a:r>
              <a:rPr sz="1000" spc="-20" dirty="0">
                <a:latin typeface="Calibri"/>
                <a:cs typeface="Calibri"/>
              </a:rPr>
              <a:t>CAST</a:t>
            </a:r>
            <a:endParaRPr sz="1000">
              <a:latin typeface="Calibri"/>
              <a:cs typeface="Calibri"/>
            </a:endParaRPr>
          </a:p>
          <a:p>
            <a:pPr marR="5080" algn="r">
              <a:lnSpc>
                <a:spcPts val="1100"/>
              </a:lnSpc>
              <a:tabLst>
                <a:tab pos="318770" algn="l"/>
              </a:tabLst>
            </a:pPr>
            <a:r>
              <a:rPr sz="1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1000" u="sng" spc="-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PISTON</a:t>
            </a:r>
            <a:r>
              <a:rPr sz="1000" u="sng" spc="-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00" u="sng" spc="-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RINGS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19944" y="8674247"/>
            <a:ext cx="6159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35" dirty="0">
                <a:latin typeface="Calibri"/>
                <a:cs typeface="Calibri"/>
              </a:rPr>
              <a:t>COATED</a:t>
            </a:r>
            <a:r>
              <a:rPr sz="1000" spc="-70" dirty="0">
                <a:latin typeface="Calibri"/>
                <a:cs typeface="Calibri"/>
              </a:rPr>
              <a:t> </a:t>
            </a:r>
            <a:r>
              <a:rPr sz="1000" spc="-80" dirty="0">
                <a:latin typeface="Calibri"/>
                <a:cs typeface="Calibri"/>
              </a:rPr>
              <a:t>LINER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14364" y="8801247"/>
            <a:ext cx="92201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9605" algn="l"/>
              </a:tabLst>
            </a:pPr>
            <a:r>
              <a:rPr sz="1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1000" u="sng" spc="-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SEALS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11071" y="6068715"/>
            <a:ext cx="1351915" cy="30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100"/>
              </a:lnSpc>
              <a:spcBef>
                <a:spcPts val="100"/>
              </a:spcBef>
            </a:pPr>
            <a:r>
              <a:rPr sz="1000" spc="-110" dirty="0">
                <a:latin typeface="Calibri"/>
                <a:cs typeface="Calibri"/>
              </a:rPr>
              <a:t>GRAPHITE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COMPOSITE</a:t>
            </a:r>
            <a:endParaRPr sz="1000">
              <a:latin typeface="Calibri"/>
              <a:cs typeface="Calibri"/>
            </a:endParaRPr>
          </a:p>
          <a:p>
            <a:pPr marR="5080" algn="r">
              <a:lnSpc>
                <a:spcPts val="1100"/>
              </a:lnSpc>
              <a:tabLst>
                <a:tab pos="748665" algn="l"/>
              </a:tabLst>
            </a:pPr>
            <a:r>
              <a:rPr sz="1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1000" u="sng" spc="-1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HEAD</a:t>
            </a:r>
            <a:r>
              <a:rPr sz="1000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00" u="sng" spc="-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GASKET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4519" y="6948316"/>
            <a:ext cx="1516380" cy="4318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853440">
              <a:lnSpc>
                <a:spcPts val="1000"/>
              </a:lnSpc>
              <a:spcBef>
                <a:spcPts val="300"/>
              </a:spcBef>
            </a:pPr>
            <a:r>
              <a:rPr sz="1000" spc="-10" dirty="0">
                <a:latin typeface="Calibri"/>
                <a:cs typeface="Calibri"/>
              </a:rPr>
              <a:t>HARDENED </a:t>
            </a:r>
            <a:r>
              <a:rPr sz="1000" spc="-155" dirty="0">
                <a:latin typeface="Calibri"/>
                <a:cs typeface="Calibri"/>
              </a:rPr>
              <a:t>AND</a:t>
            </a:r>
            <a:r>
              <a:rPr sz="1000" spc="-85" dirty="0">
                <a:latin typeface="Calibri"/>
                <a:cs typeface="Calibri"/>
              </a:rPr>
              <a:t> </a:t>
            </a:r>
            <a:r>
              <a:rPr sz="1000" spc="-125" dirty="0">
                <a:latin typeface="Calibri"/>
                <a:cs typeface="Calibri"/>
              </a:rPr>
              <a:t>TEMPERED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000"/>
              </a:lnSpc>
              <a:tabLst>
                <a:tab pos="1503045" algn="l"/>
              </a:tabLst>
            </a:pPr>
            <a:r>
              <a:rPr sz="1000" u="sng" spc="-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PISTON</a:t>
            </a:r>
            <a:r>
              <a:rPr sz="1000" u="sng" spc="-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PINS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81829" y="8675771"/>
            <a:ext cx="4749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25" dirty="0">
                <a:latin typeface="Calibri"/>
                <a:cs typeface="Calibri"/>
              </a:rPr>
              <a:t>OVERHAUL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81829" y="8802771"/>
            <a:ext cx="7708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7555" algn="l"/>
              </a:tabLst>
            </a:pPr>
            <a:r>
              <a:rPr sz="1000" u="sng" spc="-10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GASKET</a:t>
            </a:r>
            <a:r>
              <a:rPr sz="1000" u="sng" spc="-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SET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4519" y="7610368"/>
            <a:ext cx="770890" cy="3048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300"/>
              </a:spcBef>
              <a:tabLst>
                <a:tab pos="757555" algn="l"/>
              </a:tabLst>
            </a:pPr>
            <a:r>
              <a:rPr sz="1000" spc="-80" dirty="0">
                <a:latin typeface="Calibri"/>
                <a:cs typeface="Calibri"/>
              </a:rPr>
              <a:t>TRI-</a:t>
            </a:r>
            <a:r>
              <a:rPr sz="1000" spc="-10" dirty="0">
                <a:latin typeface="Calibri"/>
                <a:cs typeface="Calibri"/>
              </a:rPr>
              <a:t>METAL </a:t>
            </a:r>
            <a:r>
              <a:rPr sz="1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BEARINGS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96001" y="6374786"/>
            <a:ext cx="3837940" cy="2613660"/>
            <a:chOff x="2396001" y="6374786"/>
            <a:chExt cx="3837940" cy="2613660"/>
          </a:xfrm>
        </p:grpSpPr>
        <p:sp>
          <p:nvSpPr>
            <p:cNvPr id="19" name="object 19"/>
            <p:cNvSpPr/>
            <p:nvPr/>
          </p:nvSpPr>
          <p:spPr>
            <a:xfrm>
              <a:off x="6230239" y="8381236"/>
              <a:ext cx="0" cy="607060"/>
            </a:xfrm>
            <a:custGeom>
              <a:avLst/>
              <a:gdLst/>
              <a:ahLst/>
              <a:cxnLst/>
              <a:rect l="l" t="t" r="r" b="b"/>
              <a:pathLst>
                <a:path h="607059">
                  <a:moveTo>
                    <a:pt x="0" y="0"/>
                  </a:moveTo>
                  <a:lnTo>
                    <a:pt x="0" y="60706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36570" y="8276080"/>
              <a:ext cx="0" cy="712470"/>
            </a:xfrm>
            <a:custGeom>
              <a:avLst/>
              <a:gdLst/>
              <a:ahLst/>
              <a:cxnLst/>
              <a:rect l="l" t="t" r="r" b="b"/>
              <a:pathLst>
                <a:path h="712470">
                  <a:moveTo>
                    <a:pt x="0" y="0"/>
                  </a:moveTo>
                  <a:lnTo>
                    <a:pt x="0" y="712216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426947" y="6374913"/>
              <a:ext cx="0" cy="1349375"/>
            </a:xfrm>
            <a:custGeom>
              <a:avLst/>
              <a:gdLst/>
              <a:ahLst/>
              <a:cxnLst/>
              <a:rect l="l" t="t" r="r" b="b"/>
              <a:pathLst>
                <a:path h="1349375">
                  <a:moveTo>
                    <a:pt x="0" y="0"/>
                  </a:moveTo>
                  <a:lnTo>
                    <a:pt x="0" y="134912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399176" y="6374786"/>
              <a:ext cx="0" cy="453390"/>
            </a:xfrm>
            <a:custGeom>
              <a:avLst/>
              <a:gdLst/>
              <a:ahLst/>
              <a:cxnLst/>
              <a:rect l="l" t="t" r="r" b="b"/>
              <a:pathLst>
                <a:path h="453390">
                  <a:moveTo>
                    <a:pt x="0" y="0"/>
                  </a:moveTo>
                  <a:lnTo>
                    <a:pt x="0" y="45326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065646" y="6964207"/>
              <a:ext cx="0" cy="203200"/>
            </a:xfrm>
            <a:custGeom>
              <a:avLst/>
              <a:gdLst/>
              <a:ahLst/>
              <a:cxnLst/>
              <a:rect l="l" t="t" r="r" b="b"/>
              <a:pathLst>
                <a:path h="203200">
                  <a:moveTo>
                    <a:pt x="0" y="0"/>
                  </a:moveTo>
                  <a:lnTo>
                    <a:pt x="0" y="20265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536913" y="9643871"/>
            <a:ext cx="4714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70" dirty="0">
                <a:solidFill>
                  <a:srgbClr val="FFFFFF"/>
                </a:solidFill>
                <a:latin typeface="Calibri"/>
                <a:cs typeface="Calibri"/>
              </a:rPr>
              <a:t>®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80" dirty="0">
                <a:solidFill>
                  <a:srgbClr val="FFFFFF"/>
                </a:solidFill>
                <a:latin typeface="Calibri"/>
                <a:cs typeface="Calibri"/>
              </a:rPr>
              <a:t>John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FFFFFF"/>
                </a:solidFill>
                <a:latin typeface="Calibri"/>
                <a:cs typeface="Calibri"/>
              </a:rPr>
              <a:t>Deere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Calibri"/>
                <a:cs typeface="Calibri"/>
              </a:rPr>
              <a:t>registered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5" dirty="0">
                <a:solidFill>
                  <a:srgbClr val="FFFFFF"/>
                </a:solidFill>
                <a:latin typeface="Calibri"/>
                <a:cs typeface="Calibri"/>
              </a:rPr>
              <a:t>trademark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FFFFFF"/>
                </a:solidFill>
                <a:latin typeface="Calibri"/>
                <a:cs typeface="Calibri"/>
              </a:rPr>
              <a:t>Deere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8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80" dirty="0">
                <a:solidFill>
                  <a:srgbClr val="FFFFFF"/>
                </a:solidFill>
                <a:latin typeface="Calibri"/>
                <a:cs typeface="Calibri"/>
              </a:rPr>
              <a:t>Company.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65" dirty="0">
                <a:solidFill>
                  <a:srgbClr val="FFFFFF"/>
                </a:solidFill>
                <a:latin typeface="Calibri"/>
                <a:cs typeface="Calibri"/>
              </a:rPr>
              <a:t>names,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65" dirty="0">
                <a:solidFill>
                  <a:srgbClr val="FFFFFF"/>
                </a:solidFill>
                <a:latin typeface="Calibri"/>
                <a:cs typeface="Calibri"/>
              </a:rPr>
              <a:t>numbers,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Calibri"/>
                <a:cs typeface="Calibri"/>
              </a:rPr>
              <a:t>symbols,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FFFFFF"/>
                </a:solidFill>
                <a:latin typeface="Calibri"/>
                <a:cs typeface="Calibri"/>
              </a:rPr>
              <a:t>descriptions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5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Calibri"/>
                <a:cs typeface="Calibri"/>
              </a:rPr>
              <a:t>registered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trademarks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13137" y="9783571"/>
            <a:ext cx="314642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FFFFFF"/>
                </a:solidFill>
                <a:latin typeface="Calibri"/>
                <a:cs typeface="Calibri"/>
              </a:rPr>
              <a:t>Deere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8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90" dirty="0">
                <a:solidFill>
                  <a:srgbClr val="FFFFFF"/>
                </a:solidFill>
                <a:latin typeface="Calibri"/>
                <a:cs typeface="Calibri"/>
              </a:rPr>
              <a:t>Company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9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0" dirty="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0" dirty="0">
                <a:solidFill>
                  <a:srgbClr val="FFFFFF"/>
                </a:solidFill>
                <a:latin typeface="Calibri"/>
                <a:cs typeface="Calibri"/>
              </a:rPr>
              <a:t>imply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45" dirty="0">
                <a:solidFill>
                  <a:srgbClr val="FFFFFF"/>
                </a:solidFill>
                <a:latin typeface="Calibri"/>
                <a:cs typeface="Calibri"/>
              </a:rPr>
              <a:t>item/s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5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5" dirty="0">
                <a:solidFill>
                  <a:srgbClr val="FFFFFF"/>
                </a:solidFill>
                <a:latin typeface="Calibri"/>
                <a:cs typeface="Calibri"/>
              </a:rPr>
              <a:t>product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FFFFFF"/>
                </a:solidFill>
                <a:latin typeface="Calibri"/>
                <a:cs typeface="Calibri"/>
              </a:rPr>
              <a:t>said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25" dirty="0">
                <a:solidFill>
                  <a:srgbClr val="FFFFFF"/>
                </a:solidFill>
                <a:latin typeface="Calibri"/>
                <a:cs typeface="Calibri"/>
              </a:rPr>
              <a:t>manufacturer.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0972" y="9671022"/>
            <a:ext cx="1143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2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5567350"/>
            <a:ext cx="7773034" cy="4034154"/>
            <a:chOff x="0" y="5567350"/>
            <a:chExt cx="7773034" cy="403415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567350"/>
              <a:ext cx="7772412" cy="40338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2361" y="8346186"/>
              <a:ext cx="820772" cy="8207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95026" y="8328851"/>
              <a:ext cx="855980" cy="855980"/>
            </a:xfrm>
            <a:custGeom>
              <a:avLst/>
              <a:gdLst/>
              <a:ahLst/>
              <a:cxnLst/>
              <a:rect l="l" t="t" r="r" b="b"/>
              <a:pathLst>
                <a:path w="855979" h="855979">
                  <a:moveTo>
                    <a:pt x="0" y="17335"/>
                  </a:moveTo>
                  <a:lnTo>
                    <a:pt x="0" y="838111"/>
                  </a:lnTo>
                  <a:lnTo>
                    <a:pt x="0" y="855446"/>
                  </a:lnTo>
                  <a:lnTo>
                    <a:pt x="17335" y="855446"/>
                  </a:lnTo>
                  <a:lnTo>
                    <a:pt x="838111" y="855446"/>
                  </a:lnTo>
                  <a:lnTo>
                    <a:pt x="855446" y="855446"/>
                  </a:lnTo>
                  <a:lnTo>
                    <a:pt x="855446" y="838111"/>
                  </a:lnTo>
                  <a:lnTo>
                    <a:pt x="855446" y="17335"/>
                  </a:lnTo>
                  <a:lnTo>
                    <a:pt x="855446" y="0"/>
                  </a:lnTo>
                  <a:lnTo>
                    <a:pt x="838111" y="0"/>
                  </a:lnTo>
                  <a:lnTo>
                    <a:pt x="17335" y="0"/>
                  </a:lnTo>
                  <a:lnTo>
                    <a:pt x="0" y="0"/>
                  </a:lnTo>
                  <a:lnTo>
                    <a:pt x="0" y="17335"/>
                  </a:lnTo>
                  <a:close/>
                </a:path>
              </a:pathLst>
            </a:custGeom>
            <a:ln w="3467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739528" y="7195920"/>
            <a:ext cx="1564640" cy="9956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8100" marR="569595">
              <a:lnSpc>
                <a:spcPts val="1200"/>
              </a:lnSpc>
              <a:spcBef>
                <a:spcPts val="340"/>
              </a:spcBef>
            </a:pPr>
            <a:r>
              <a:rPr sz="1200" spc="-204" dirty="0">
                <a:latin typeface="Calibri"/>
                <a:cs typeface="Calibri"/>
              </a:rPr>
              <a:t>WANT</a:t>
            </a:r>
            <a:r>
              <a:rPr sz="1200" spc="-105" dirty="0">
                <a:latin typeface="Calibri"/>
                <a:cs typeface="Calibri"/>
              </a:rPr>
              <a:t> </a:t>
            </a:r>
            <a:r>
              <a:rPr sz="1200" spc="-185" dirty="0">
                <a:latin typeface="Calibri"/>
                <a:cs typeface="Calibri"/>
              </a:rPr>
              <a:t>TO</a:t>
            </a:r>
            <a:r>
              <a:rPr sz="1200" spc="-105" dirty="0">
                <a:latin typeface="Calibri"/>
                <a:cs typeface="Calibri"/>
              </a:rPr>
              <a:t> SEE </a:t>
            </a:r>
            <a:r>
              <a:rPr sz="1200" spc="-25" dirty="0">
                <a:latin typeface="Calibri"/>
                <a:cs typeface="Calibri"/>
              </a:rPr>
              <a:t>OUR </a:t>
            </a:r>
            <a:r>
              <a:rPr sz="1200" spc="-80" dirty="0">
                <a:latin typeface="Calibri"/>
                <a:cs typeface="Calibri"/>
              </a:rPr>
              <a:t>KITS</a:t>
            </a:r>
            <a:r>
              <a:rPr sz="1200" spc="-110" dirty="0">
                <a:latin typeface="Calibri"/>
                <a:cs typeface="Calibri"/>
              </a:rPr>
              <a:t> </a:t>
            </a:r>
            <a:r>
              <a:rPr sz="1200" spc="-130" dirty="0">
                <a:latin typeface="Calibri"/>
                <a:cs typeface="Calibri"/>
              </a:rPr>
              <a:t>IN</a:t>
            </a:r>
            <a:r>
              <a:rPr sz="1200" spc="-105" dirty="0">
                <a:latin typeface="Calibri"/>
                <a:cs typeface="Calibri"/>
              </a:rPr>
              <a:t> </a:t>
            </a:r>
            <a:r>
              <a:rPr sz="1200" spc="-114" dirty="0">
                <a:latin typeface="Calibri"/>
                <a:cs typeface="Calibri"/>
              </a:rPr>
              <a:t>REAL</a:t>
            </a:r>
            <a:r>
              <a:rPr sz="1200" spc="-105" dirty="0">
                <a:latin typeface="Calibri"/>
                <a:cs typeface="Calibri"/>
              </a:rPr>
              <a:t> </a:t>
            </a:r>
            <a:r>
              <a:rPr sz="1200" spc="-140" dirty="0">
                <a:latin typeface="Calibri"/>
                <a:cs typeface="Calibri"/>
              </a:rPr>
              <a:t>TIME?</a:t>
            </a:r>
            <a:endParaRPr sz="1200">
              <a:latin typeface="Calibri"/>
              <a:cs typeface="Calibri"/>
            </a:endParaRPr>
          </a:p>
          <a:p>
            <a:pPr marL="38100" marR="30480">
              <a:lnSpc>
                <a:spcPct val="100000"/>
              </a:lnSpc>
              <a:spcBef>
                <a:spcPts val="200"/>
              </a:spcBef>
            </a:pPr>
            <a:r>
              <a:rPr sz="1000" spc="-45" dirty="0">
                <a:solidFill>
                  <a:srgbClr val="486931"/>
                </a:solidFill>
                <a:latin typeface="Arial"/>
                <a:cs typeface="Arial"/>
              </a:rPr>
              <a:t>Scan</a:t>
            </a:r>
            <a:r>
              <a:rPr sz="1000" spc="-35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486931"/>
                </a:solidFill>
                <a:latin typeface="Arial"/>
                <a:cs typeface="Arial"/>
              </a:rPr>
              <a:t>below</a:t>
            </a:r>
            <a:r>
              <a:rPr sz="1000" spc="-35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86931"/>
                </a:solidFill>
                <a:latin typeface="Arial"/>
                <a:cs typeface="Arial"/>
              </a:rPr>
              <a:t>for</a:t>
            </a:r>
            <a:r>
              <a:rPr sz="1000" spc="-35" dirty="0">
                <a:solidFill>
                  <a:srgbClr val="486931"/>
                </a:solidFill>
                <a:latin typeface="Arial"/>
                <a:cs typeface="Arial"/>
              </a:rPr>
              <a:t> an </a:t>
            </a:r>
            <a:r>
              <a:rPr sz="1000" spc="-10" dirty="0">
                <a:solidFill>
                  <a:srgbClr val="486931"/>
                </a:solidFill>
                <a:latin typeface="Arial"/>
                <a:cs typeface="Arial"/>
              </a:rPr>
              <a:t>unboxing </a:t>
            </a:r>
            <a:r>
              <a:rPr sz="1000" dirty="0">
                <a:solidFill>
                  <a:srgbClr val="486931"/>
                </a:solidFill>
                <a:latin typeface="Arial"/>
                <a:cs typeface="Arial"/>
              </a:rPr>
              <a:t>of</a:t>
            </a:r>
            <a:r>
              <a:rPr sz="1000" spc="-10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70" dirty="0">
                <a:solidFill>
                  <a:srgbClr val="486931"/>
                </a:solidFill>
                <a:latin typeface="Arial"/>
                <a:cs typeface="Arial"/>
              </a:rPr>
              <a:t>a</a:t>
            </a:r>
            <a:r>
              <a:rPr sz="1000" spc="-10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486931"/>
                </a:solidFill>
                <a:latin typeface="Arial"/>
                <a:cs typeface="Arial"/>
              </a:rPr>
              <a:t>Replacement</a:t>
            </a:r>
            <a:r>
              <a:rPr sz="1000" spc="-10" dirty="0">
                <a:solidFill>
                  <a:srgbClr val="486931"/>
                </a:solidFill>
                <a:latin typeface="Arial"/>
                <a:cs typeface="Arial"/>
              </a:rPr>
              <a:t> InFrame </a:t>
            </a:r>
            <a:r>
              <a:rPr sz="1000" dirty="0">
                <a:solidFill>
                  <a:srgbClr val="486931"/>
                </a:solidFill>
                <a:latin typeface="Arial"/>
                <a:cs typeface="Arial"/>
              </a:rPr>
              <a:t>Kit</a:t>
            </a:r>
            <a:r>
              <a:rPr sz="1000" spc="-45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86931"/>
                </a:solidFill>
                <a:latin typeface="Arial"/>
                <a:cs typeface="Arial"/>
              </a:rPr>
              <a:t>for</a:t>
            </a:r>
            <a:r>
              <a:rPr sz="1000" spc="-45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70" dirty="0">
                <a:solidFill>
                  <a:srgbClr val="486931"/>
                </a:solidFill>
                <a:latin typeface="Arial"/>
                <a:cs typeface="Arial"/>
              </a:rPr>
              <a:t>John</a:t>
            </a:r>
            <a:r>
              <a:rPr sz="1000" spc="-45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486931"/>
                </a:solidFill>
                <a:latin typeface="Arial"/>
                <a:cs typeface="Arial"/>
              </a:rPr>
              <a:t>Deere</a:t>
            </a:r>
            <a:r>
              <a:rPr sz="825" spc="-52" baseline="35353" dirty="0">
                <a:solidFill>
                  <a:srgbClr val="486931"/>
                </a:solidFill>
                <a:latin typeface="Arial"/>
                <a:cs typeface="Arial"/>
              </a:rPr>
              <a:t>®</a:t>
            </a:r>
            <a:r>
              <a:rPr sz="825" spc="120" baseline="35353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486931"/>
                </a:solidFill>
                <a:latin typeface="Arial"/>
                <a:cs typeface="Arial"/>
              </a:rPr>
              <a:t>6068 </a:t>
            </a:r>
            <a:r>
              <a:rPr sz="1000" spc="-45" dirty="0">
                <a:solidFill>
                  <a:srgbClr val="486931"/>
                </a:solidFill>
                <a:latin typeface="Arial"/>
                <a:cs typeface="Arial"/>
              </a:rPr>
              <a:t>Power</a:t>
            </a:r>
            <a:r>
              <a:rPr sz="1000" spc="-35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486931"/>
                </a:solidFill>
                <a:latin typeface="Arial"/>
                <a:cs typeface="Arial"/>
              </a:rPr>
              <a:t>Tower</a:t>
            </a:r>
            <a:r>
              <a:rPr sz="1000" spc="-30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486931"/>
                </a:solidFill>
                <a:latin typeface="Arial"/>
                <a:cs typeface="Arial"/>
              </a:rPr>
              <a:t>Train</a:t>
            </a:r>
            <a:r>
              <a:rPr sz="1000" spc="-30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486931"/>
                </a:solidFill>
                <a:latin typeface="Arial"/>
                <a:cs typeface="Arial"/>
              </a:rPr>
              <a:t>Engines.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48836" y="1581403"/>
            <a:ext cx="3923576" cy="488645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316097" y="1459636"/>
            <a:ext cx="1859914" cy="192405"/>
          </a:xfrm>
          <a:custGeom>
            <a:avLst/>
            <a:gdLst/>
            <a:ahLst/>
            <a:cxnLst/>
            <a:rect l="l" t="t" r="r" b="b"/>
            <a:pathLst>
              <a:path w="1859914" h="192405">
                <a:moveTo>
                  <a:pt x="1859407" y="0"/>
                </a:moveTo>
                <a:lnTo>
                  <a:pt x="780415" y="0"/>
                </a:lnTo>
                <a:lnTo>
                  <a:pt x="0" y="0"/>
                </a:lnTo>
                <a:lnTo>
                  <a:pt x="0" y="192024"/>
                </a:lnTo>
                <a:lnTo>
                  <a:pt x="780415" y="192024"/>
                </a:lnTo>
                <a:lnTo>
                  <a:pt x="1859407" y="192024"/>
                </a:lnTo>
                <a:lnTo>
                  <a:pt x="1859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16097" y="1843683"/>
            <a:ext cx="1859914" cy="192405"/>
          </a:xfrm>
          <a:custGeom>
            <a:avLst/>
            <a:gdLst/>
            <a:ahLst/>
            <a:cxnLst/>
            <a:rect l="l" t="t" r="r" b="b"/>
            <a:pathLst>
              <a:path w="1859914" h="192405">
                <a:moveTo>
                  <a:pt x="1859407" y="0"/>
                </a:moveTo>
                <a:lnTo>
                  <a:pt x="780415" y="0"/>
                </a:lnTo>
                <a:lnTo>
                  <a:pt x="0" y="0"/>
                </a:lnTo>
                <a:lnTo>
                  <a:pt x="0" y="192024"/>
                </a:lnTo>
                <a:lnTo>
                  <a:pt x="780415" y="192024"/>
                </a:lnTo>
                <a:lnTo>
                  <a:pt x="1859407" y="192024"/>
                </a:lnTo>
                <a:lnTo>
                  <a:pt x="1859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16097" y="2227732"/>
            <a:ext cx="1859914" cy="384175"/>
          </a:xfrm>
          <a:custGeom>
            <a:avLst/>
            <a:gdLst/>
            <a:ahLst/>
            <a:cxnLst/>
            <a:rect l="l" t="t" r="r" b="b"/>
            <a:pathLst>
              <a:path w="1859914" h="384175">
                <a:moveTo>
                  <a:pt x="1859407" y="0"/>
                </a:moveTo>
                <a:lnTo>
                  <a:pt x="780415" y="0"/>
                </a:lnTo>
                <a:lnTo>
                  <a:pt x="0" y="0"/>
                </a:lnTo>
                <a:lnTo>
                  <a:pt x="0" y="384048"/>
                </a:lnTo>
                <a:lnTo>
                  <a:pt x="780415" y="384048"/>
                </a:lnTo>
                <a:lnTo>
                  <a:pt x="1859407" y="384048"/>
                </a:lnTo>
                <a:lnTo>
                  <a:pt x="1859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16097" y="2803804"/>
            <a:ext cx="1859914" cy="192405"/>
          </a:xfrm>
          <a:custGeom>
            <a:avLst/>
            <a:gdLst/>
            <a:ahLst/>
            <a:cxnLst/>
            <a:rect l="l" t="t" r="r" b="b"/>
            <a:pathLst>
              <a:path w="1859914" h="192405">
                <a:moveTo>
                  <a:pt x="1859407" y="0"/>
                </a:moveTo>
                <a:lnTo>
                  <a:pt x="780415" y="0"/>
                </a:lnTo>
                <a:lnTo>
                  <a:pt x="0" y="0"/>
                </a:lnTo>
                <a:lnTo>
                  <a:pt x="0" y="192024"/>
                </a:lnTo>
                <a:lnTo>
                  <a:pt x="780415" y="192024"/>
                </a:lnTo>
                <a:lnTo>
                  <a:pt x="1859407" y="192024"/>
                </a:lnTo>
                <a:lnTo>
                  <a:pt x="1859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16097" y="3187852"/>
            <a:ext cx="1859914" cy="192405"/>
          </a:xfrm>
          <a:custGeom>
            <a:avLst/>
            <a:gdLst/>
            <a:ahLst/>
            <a:cxnLst/>
            <a:rect l="l" t="t" r="r" b="b"/>
            <a:pathLst>
              <a:path w="1859914" h="192404">
                <a:moveTo>
                  <a:pt x="1859407" y="0"/>
                </a:moveTo>
                <a:lnTo>
                  <a:pt x="780415" y="0"/>
                </a:lnTo>
                <a:lnTo>
                  <a:pt x="0" y="0"/>
                </a:lnTo>
                <a:lnTo>
                  <a:pt x="0" y="192024"/>
                </a:lnTo>
                <a:lnTo>
                  <a:pt x="780415" y="192024"/>
                </a:lnTo>
                <a:lnTo>
                  <a:pt x="1859407" y="192024"/>
                </a:lnTo>
                <a:lnTo>
                  <a:pt x="1859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16097" y="3597985"/>
            <a:ext cx="1859914" cy="213995"/>
          </a:xfrm>
          <a:custGeom>
            <a:avLst/>
            <a:gdLst/>
            <a:ahLst/>
            <a:cxnLst/>
            <a:rect l="l" t="t" r="r" b="b"/>
            <a:pathLst>
              <a:path w="1859914" h="213995">
                <a:moveTo>
                  <a:pt x="1859407" y="0"/>
                </a:moveTo>
                <a:lnTo>
                  <a:pt x="780415" y="0"/>
                </a:lnTo>
                <a:lnTo>
                  <a:pt x="0" y="0"/>
                </a:lnTo>
                <a:lnTo>
                  <a:pt x="0" y="213741"/>
                </a:lnTo>
                <a:lnTo>
                  <a:pt x="780415" y="213741"/>
                </a:lnTo>
                <a:lnTo>
                  <a:pt x="1859407" y="213741"/>
                </a:lnTo>
                <a:lnTo>
                  <a:pt x="1859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16097" y="4022038"/>
            <a:ext cx="1859914" cy="421640"/>
          </a:xfrm>
          <a:custGeom>
            <a:avLst/>
            <a:gdLst/>
            <a:ahLst/>
            <a:cxnLst/>
            <a:rect l="l" t="t" r="r" b="b"/>
            <a:pathLst>
              <a:path w="1859914" h="421639">
                <a:moveTo>
                  <a:pt x="1859407" y="0"/>
                </a:moveTo>
                <a:lnTo>
                  <a:pt x="780415" y="0"/>
                </a:lnTo>
                <a:lnTo>
                  <a:pt x="0" y="0"/>
                </a:lnTo>
                <a:lnTo>
                  <a:pt x="0" y="421436"/>
                </a:lnTo>
                <a:lnTo>
                  <a:pt x="780415" y="421436"/>
                </a:lnTo>
                <a:lnTo>
                  <a:pt x="1859407" y="421436"/>
                </a:lnTo>
                <a:lnTo>
                  <a:pt x="1859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457200" y="877211"/>
          <a:ext cx="4798060" cy="3767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5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945">
                <a:tc>
                  <a:txBody>
                    <a:bodyPr/>
                    <a:lstStyle/>
                    <a:p>
                      <a:pPr marL="27559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PART</a:t>
                      </a:r>
                      <a:r>
                        <a:rPr sz="1000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NUMBER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DESCRIPTION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APPLICATION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ENGINE</a:t>
                      </a:r>
                      <a:r>
                        <a:rPr sz="10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DETAILS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5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5"/>
                        </a:rPr>
                        <a:t>RE536967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Cylinder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Head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55" dirty="0">
                          <a:latin typeface="Arial"/>
                          <a:cs typeface="Arial"/>
                        </a:rPr>
                        <a:t>T2,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6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6"/>
                        </a:rPr>
                        <a:t>RE536962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55" dirty="0">
                          <a:latin typeface="Arial"/>
                          <a:cs typeface="Arial"/>
                        </a:rPr>
                        <a:t>T2,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RE527042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8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8"/>
                        </a:rPr>
                        <a:t>RE532713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T2,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9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9"/>
                        </a:rPr>
                        <a:t>RE526670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Cylinder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Head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0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0"/>
                        </a:rPr>
                        <a:t>RE532842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Cylinder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Head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T3,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IT4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1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1"/>
                        </a:rPr>
                        <a:t>RE526671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Inframe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MCBRE527042OS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2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2"/>
                        </a:rPr>
                        <a:t>RE527832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Inframe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55" dirty="0">
                          <a:latin typeface="Arial"/>
                          <a:cs typeface="Arial"/>
                        </a:rPr>
                        <a:t>T2,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3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3"/>
                        </a:rPr>
                        <a:t>RE532631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55" dirty="0">
                          <a:latin typeface="Arial"/>
                          <a:cs typeface="Arial"/>
                        </a:rPr>
                        <a:t>T2,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4"/>
                        </a:rPr>
                        <a:t>RE527833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6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6"/>
                        </a:rPr>
                        <a:t>RE526965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5"/>
                        </a:rPr>
                        <a:t>RE526672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Cylinder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Head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6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6"/>
                        </a:rPr>
                        <a:t>RE532841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Cylinder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Head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spc="-55" dirty="0">
                          <a:latin typeface="Arial"/>
                          <a:cs typeface="Arial"/>
                        </a:rPr>
                        <a:t>T2,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7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7"/>
                        </a:rPr>
                        <a:t>RE526673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Inframe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MCBRE526965OS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8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8"/>
                        </a:rPr>
                        <a:t>RE528400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T3,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IT4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9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9"/>
                        </a:rPr>
                        <a:t>RE528402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Gasket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Cylinder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Head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T3,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IT4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457200" y="457200"/>
            <a:ext cx="6212205" cy="296545"/>
          </a:xfrm>
          <a:prstGeom prst="rect">
            <a:avLst/>
          </a:prstGeom>
          <a:solidFill>
            <a:srgbClr val="ACC894">
              <a:alpha val="75000"/>
            </a:srgbClr>
          </a:solidFill>
        </p:spPr>
        <p:txBody>
          <a:bodyPr vert="horz" wrap="square" lIns="0" tIns="17145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135"/>
              </a:spcBef>
            </a:pPr>
            <a:r>
              <a:rPr sz="1600" spc="-165" dirty="0">
                <a:latin typeface="Calibri"/>
                <a:cs typeface="Calibri"/>
              </a:rPr>
              <a:t>GASKET</a:t>
            </a:r>
            <a:r>
              <a:rPr sz="1600" spc="-1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SETS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687393" y="7269100"/>
            <a:ext cx="0" cy="1932939"/>
          </a:xfrm>
          <a:custGeom>
            <a:avLst/>
            <a:gdLst/>
            <a:ahLst/>
            <a:cxnLst/>
            <a:rect l="l" t="t" r="r" b="b"/>
            <a:pathLst>
              <a:path h="1932940">
                <a:moveTo>
                  <a:pt x="0" y="0"/>
                </a:moveTo>
                <a:lnTo>
                  <a:pt x="0" y="1932533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457200" y="5552107"/>
          <a:ext cx="4791710" cy="3638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2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2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945"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PART</a:t>
                      </a:r>
                      <a:r>
                        <a:rPr sz="1000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NUMBER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6672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DESCRIPTION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APPLICATION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ENGINE</a:t>
                      </a:r>
                      <a:r>
                        <a:rPr sz="10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DETAILS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0"/>
                        </a:rPr>
                        <a:t>MCIFRE526971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Inframe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T1,T2,T3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1"/>
                        </a:rPr>
                        <a:t>MCIFRE527298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Inframe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T1,T2,T3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2"/>
                        </a:rPr>
                        <a:t>MCIFRE527299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Inframe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T1,T2,T3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3"/>
                        </a:rPr>
                        <a:t>MCIFRE532715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Inframe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55" dirty="0">
                          <a:latin typeface="Arial"/>
                          <a:cs typeface="Arial"/>
                        </a:rPr>
                        <a:t>T2,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4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4"/>
                        </a:rPr>
                        <a:t>RE527299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5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5"/>
                        </a:rPr>
                        <a:t>RE527298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6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6"/>
                        </a:rPr>
                        <a:t>RE526971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7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7"/>
                        </a:rPr>
                        <a:t>RE532715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4045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55" dirty="0">
                          <a:latin typeface="Arial"/>
                          <a:cs typeface="Arial"/>
                        </a:rPr>
                        <a:t>T2,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8"/>
                        </a:rPr>
                        <a:t>MCIFRE526966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Inframe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55" dirty="0">
                          <a:latin typeface="Arial"/>
                          <a:cs typeface="Arial"/>
                        </a:rPr>
                        <a:t>T2,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29"/>
                        </a:rPr>
                        <a:t>MCIFRE527300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Inframe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T1,T2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710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30"/>
                        </a:rPr>
                        <a:t>MCIFRE527301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Inframe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-25" dirty="0">
                          <a:latin typeface="Arial"/>
                          <a:cs typeface="Arial"/>
                        </a:rPr>
                        <a:t>T4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31"/>
                        </a:rPr>
                        <a:t>MCIFRE540226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Inframe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spc="-55" dirty="0">
                          <a:latin typeface="Arial"/>
                          <a:cs typeface="Arial"/>
                        </a:rPr>
                        <a:t>T2,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32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32"/>
                        </a:rPr>
                        <a:t>RE526966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33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33"/>
                        </a:rPr>
                        <a:t>RE527301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9710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34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34"/>
                        </a:rPr>
                        <a:t>RE540226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-65" dirty="0">
                          <a:latin typeface="Arial"/>
                          <a:cs typeface="Arial"/>
                        </a:rPr>
                        <a:t>T0,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T1,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35"/>
                        </a:rPr>
                        <a:t>MCIFDZ10599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Inframe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00" spc="-55" dirty="0">
                          <a:latin typeface="Arial"/>
                          <a:cs typeface="Arial"/>
                        </a:rPr>
                        <a:t>T2,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36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36"/>
                        </a:rPr>
                        <a:t>DZ10599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Kit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Overhaul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spc="-20" dirty="0">
                          <a:latin typeface="Arial"/>
                          <a:cs typeface="Arial"/>
                        </a:rPr>
                        <a:t>6090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spc="-55" dirty="0">
                          <a:latin typeface="Arial"/>
                          <a:cs typeface="Arial"/>
                        </a:rPr>
                        <a:t>T2,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T3,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latin typeface="Arial"/>
                          <a:cs typeface="Arial"/>
                        </a:rPr>
                        <a:t>IT4,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T4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2313137" y="9783571"/>
            <a:ext cx="314642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FFFFFF"/>
                </a:solidFill>
                <a:latin typeface="Calibri"/>
                <a:cs typeface="Calibri"/>
              </a:rPr>
              <a:t>Deere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8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90" dirty="0">
                <a:solidFill>
                  <a:srgbClr val="FFFFFF"/>
                </a:solidFill>
                <a:latin typeface="Calibri"/>
                <a:cs typeface="Calibri"/>
              </a:rPr>
              <a:t>Company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9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0" dirty="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0" dirty="0">
                <a:solidFill>
                  <a:srgbClr val="FFFFFF"/>
                </a:solidFill>
                <a:latin typeface="Calibri"/>
                <a:cs typeface="Calibri"/>
              </a:rPr>
              <a:t>imply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45" dirty="0">
                <a:solidFill>
                  <a:srgbClr val="FFFFFF"/>
                </a:solidFill>
                <a:latin typeface="Calibri"/>
                <a:cs typeface="Calibri"/>
              </a:rPr>
              <a:t>item/s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5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5" dirty="0">
                <a:solidFill>
                  <a:srgbClr val="FFFFFF"/>
                </a:solidFill>
                <a:latin typeface="Calibri"/>
                <a:cs typeface="Calibri"/>
              </a:rPr>
              <a:t>product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FFFFFF"/>
                </a:solidFill>
                <a:latin typeface="Calibri"/>
                <a:cs typeface="Calibri"/>
              </a:rPr>
              <a:t>said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25" dirty="0">
                <a:solidFill>
                  <a:srgbClr val="FFFFFF"/>
                </a:solidFill>
                <a:latin typeface="Calibri"/>
                <a:cs typeface="Calibri"/>
              </a:rPr>
              <a:t>manufacturer.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7200" y="5132095"/>
            <a:ext cx="6212205" cy="296545"/>
          </a:xfrm>
          <a:prstGeom prst="rect">
            <a:avLst/>
          </a:prstGeom>
          <a:solidFill>
            <a:srgbClr val="ACC894">
              <a:alpha val="75000"/>
            </a:srgbClr>
          </a:solidFill>
        </p:spPr>
        <p:txBody>
          <a:bodyPr vert="horz" wrap="square" lIns="0" tIns="1714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35"/>
              </a:spcBef>
            </a:pPr>
            <a:r>
              <a:rPr sz="1600" spc="-200" dirty="0">
                <a:latin typeface="Calibri"/>
                <a:cs typeface="Calibri"/>
              </a:rPr>
              <a:t>ENGINE</a:t>
            </a:r>
            <a:r>
              <a:rPr sz="1600" spc="-1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KITS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36913" y="9643871"/>
            <a:ext cx="4714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70" dirty="0">
                <a:solidFill>
                  <a:srgbClr val="FFFFFF"/>
                </a:solidFill>
                <a:latin typeface="Calibri"/>
                <a:cs typeface="Calibri"/>
              </a:rPr>
              <a:t>®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80" dirty="0">
                <a:solidFill>
                  <a:srgbClr val="FFFFFF"/>
                </a:solidFill>
                <a:latin typeface="Calibri"/>
                <a:cs typeface="Calibri"/>
              </a:rPr>
              <a:t>John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FFFFFF"/>
                </a:solidFill>
                <a:latin typeface="Calibri"/>
                <a:cs typeface="Calibri"/>
              </a:rPr>
              <a:t>Deere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Calibri"/>
                <a:cs typeface="Calibri"/>
              </a:rPr>
              <a:t>registered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5" dirty="0">
                <a:solidFill>
                  <a:srgbClr val="FFFFFF"/>
                </a:solidFill>
                <a:latin typeface="Calibri"/>
                <a:cs typeface="Calibri"/>
              </a:rPr>
              <a:t>trademark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FFFFFF"/>
                </a:solidFill>
                <a:latin typeface="Calibri"/>
                <a:cs typeface="Calibri"/>
              </a:rPr>
              <a:t>Deere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8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80" dirty="0">
                <a:solidFill>
                  <a:srgbClr val="FFFFFF"/>
                </a:solidFill>
                <a:latin typeface="Calibri"/>
                <a:cs typeface="Calibri"/>
              </a:rPr>
              <a:t>Company.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20" dirty="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65" dirty="0">
                <a:solidFill>
                  <a:srgbClr val="FFFFFF"/>
                </a:solidFill>
                <a:latin typeface="Calibri"/>
                <a:cs typeface="Calibri"/>
              </a:rPr>
              <a:t>names,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65" dirty="0">
                <a:solidFill>
                  <a:srgbClr val="FFFFFF"/>
                </a:solidFill>
                <a:latin typeface="Calibri"/>
                <a:cs typeface="Calibri"/>
              </a:rPr>
              <a:t>numbers,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Calibri"/>
                <a:cs typeface="Calibri"/>
              </a:rPr>
              <a:t>symbols,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7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30" dirty="0">
                <a:solidFill>
                  <a:srgbClr val="FFFFFF"/>
                </a:solidFill>
                <a:latin typeface="Calibri"/>
                <a:cs typeface="Calibri"/>
              </a:rPr>
              <a:t>descriptions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55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Calibri"/>
                <a:cs typeface="Calibri"/>
              </a:rPr>
              <a:t>registered</a:t>
            </a:r>
            <a:r>
              <a:rPr sz="1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trademarks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0580" y="5659463"/>
            <a:ext cx="2788919" cy="156876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7400785"/>
            <a:ext cx="7772400" cy="1047115"/>
          </a:xfrm>
          <a:custGeom>
            <a:avLst/>
            <a:gdLst/>
            <a:ahLst/>
            <a:cxnLst/>
            <a:rect l="l" t="t" r="r" b="b"/>
            <a:pathLst>
              <a:path w="7772400" h="1047115">
                <a:moveTo>
                  <a:pt x="7772400" y="0"/>
                </a:moveTo>
                <a:lnTo>
                  <a:pt x="0" y="0"/>
                </a:lnTo>
                <a:lnTo>
                  <a:pt x="0" y="1046987"/>
                </a:lnTo>
                <a:lnTo>
                  <a:pt x="7772400" y="1046987"/>
                </a:lnTo>
                <a:lnTo>
                  <a:pt x="7772400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9144"/>
            <a:ext cx="7773034" cy="5556885"/>
            <a:chOff x="0" y="9144"/>
            <a:chExt cx="7773034" cy="55568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144"/>
              <a:ext cx="7772412" cy="555684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57200" y="2365755"/>
              <a:ext cx="6212205" cy="296545"/>
            </a:xfrm>
            <a:custGeom>
              <a:avLst/>
              <a:gdLst/>
              <a:ahLst/>
              <a:cxnLst/>
              <a:rect l="l" t="t" r="r" b="b"/>
              <a:pathLst>
                <a:path w="6212205" h="296544">
                  <a:moveTo>
                    <a:pt x="6211760" y="0"/>
                  </a:moveTo>
                  <a:lnTo>
                    <a:pt x="0" y="0"/>
                  </a:lnTo>
                  <a:lnTo>
                    <a:pt x="0" y="296189"/>
                  </a:lnTo>
                  <a:lnTo>
                    <a:pt x="6211760" y="296189"/>
                  </a:lnTo>
                  <a:lnTo>
                    <a:pt x="6211760" y="0"/>
                  </a:lnTo>
                  <a:close/>
                </a:path>
              </a:pathLst>
            </a:custGeom>
            <a:solidFill>
              <a:srgbClr val="ACC894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7315200" cy="1360170"/>
          </a:xfrm>
          <a:prstGeom prst="rect">
            <a:avLst/>
          </a:prstGeom>
          <a:solidFill>
            <a:srgbClr val="ACC894">
              <a:alpha val="84999"/>
            </a:srgbClr>
          </a:solidFill>
        </p:spPr>
        <p:txBody>
          <a:bodyPr vert="horz" wrap="square" lIns="0" tIns="119380" rIns="0" bIns="0" rtlCol="0">
            <a:spAutoFit/>
          </a:bodyPr>
          <a:lstStyle/>
          <a:p>
            <a:pPr marL="456565">
              <a:lnSpc>
                <a:spcPct val="100000"/>
              </a:lnSpc>
              <a:spcBef>
                <a:spcPts val="940"/>
              </a:spcBef>
            </a:pPr>
            <a:r>
              <a:rPr spc="-660" dirty="0"/>
              <a:t>FUEL</a:t>
            </a:r>
            <a:r>
              <a:rPr spc="-635" dirty="0"/>
              <a:t> </a:t>
            </a:r>
            <a:r>
              <a:rPr spc="-700" dirty="0"/>
              <a:t>INJECTION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626" y="7286802"/>
            <a:ext cx="1801914" cy="12749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447035" y="7625544"/>
            <a:ext cx="48329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latin typeface="Arial"/>
                <a:cs typeface="Arial"/>
              </a:rPr>
              <a:t>All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these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parts</a:t>
            </a:r>
            <a:r>
              <a:rPr sz="1200" spc="-40" dirty="0">
                <a:latin typeface="Arial"/>
                <a:cs typeface="Arial"/>
              </a:rPr>
              <a:t> go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through</a:t>
            </a:r>
            <a:r>
              <a:rPr sz="1200" spc="-40" dirty="0">
                <a:latin typeface="Arial"/>
                <a:cs typeface="Arial"/>
              </a:rPr>
              <a:t> an </a:t>
            </a:r>
            <a:r>
              <a:rPr sz="1200" spc="-20" dirty="0">
                <a:latin typeface="Arial"/>
                <a:cs typeface="Arial"/>
              </a:rPr>
              <a:t>extensive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qualification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process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and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are covered</a:t>
            </a:r>
            <a:r>
              <a:rPr sz="1200" spc="-30" dirty="0">
                <a:latin typeface="Arial"/>
                <a:cs typeface="Arial"/>
              </a:rPr>
              <a:t> by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our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industry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leading</a:t>
            </a:r>
            <a:r>
              <a:rPr sz="1200" spc="-25" dirty="0">
                <a:latin typeface="Arial"/>
                <a:cs typeface="Arial"/>
              </a:rPr>
              <a:t> warranty.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Interstate-</a:t>
            </a:r>
            <a:r>
              <a:rPr sz="1200" spc="-30" dirty="0">
                <a:latin typeface="Arial"/>
                <a:cs typeface="Arial"/>
              </a:rPr>
              <a:t>McBee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is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proud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25" dirty="0">
                <a:latin typeface="Arial"/>
                <a:cs typeface="Arial"/>
              </a:rPr>
              <a:t> be </a:t>
            </a:r>
            <a:r>
              <a:rPr sz="1200" spc="-105" dirty="0">
                <a:latin typeface="Arial"/>
                <a:cs typeface="Arial"/>
              </a:rPr>
              <a:t>ISO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9001:2015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Certified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55" dirty="0">
                <a:latin typeface="Arial"/>
                <a:cs typeface="Arial"/>
              </a:rPr>
              <a:t>with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8778240"/>
            <a:ext cx="7772400" cy="1115695"/>
            <a:chOff x="0" y="8778240"/>
            <a:chExt cx="7772400" cy="111569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778240"/>
              <a:ext cx="7772400" cy="11155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31152" y="9235439"/>
              <a:ext cx="640079" cy="640080"/>
            </a:xfrm>
            <a:prstGeom prst="rect">
              <a:avLst/>
            </a:prstGeom>
          </p:spPr>
        </p:pic>
      </p:grp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457200" y="2815805"/>
          <a:ext cx="4120515" cy="1056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5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1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615"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PART</a:t>
                      </a:r>
                      <a:r>
                        <a:rPr sz="1000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NUMBER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APPLICATION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DESCRIPTION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47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000" u="sng" spc="-7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R-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7"/>
                        </a:rPr>
                        <a:t>DZ100212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4045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(4.5L)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6068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(6.8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L)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000" spc="-50" dirty="0">
                          <a:latin typeface="Arial"/>
                          <a:cs typeface="Arial"/>
                        </a:rPr>
                        <a:t>Reman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Injector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Nozzle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Kit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u="sng" spc="-7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8"/>
                        </a:rPr>
                        <a:t>R-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8"/>
                        </a:rPr>
                        <a:t>DZ100216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4045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(4.5L)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6068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(6.8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L)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50" dirty="0">
                          <a:latin typeface="Arial"/>
                          <a:cs typeface="Arial"/>
                        </a:rPr>
                        <a:t>Reman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Injector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Nozzle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Kit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u="sng" spc="-7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9"/>
                        </a:rPr>
                        <a:t>R-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9"/>
                        </a:rPr>
                        <a:t>DZ100217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4045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(4.5L)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6068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(6.8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L)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50" dirty="0">
                          <a:latin typeface="Arial"/>
                          <a:cs typeface="Arial"/>
                        </a:rPr>
                        <a:t>Reman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Injector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Nozzle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Kit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u="sng" spc="-8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0"/>
                        </a:rPr>
                        <a:t>R-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0"/>
                        </a:rPr>
                        <a:t>RE545562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4045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(4.5L)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9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6068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(6.8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L)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50" dirty="0">
                          <a:latin typeface="Arial"/>
                          <a:cs typeface="Arial"/>
                        </a:rPr>
                        <a:t>Reman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Injector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Nozzle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Kit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4" name="object 14"/>
          <p:cNvGrpSpPr/>
          <p:nvPr/>
        </p:nvGrpSpPr>
        <p:grpSpPr>
          <a:xfrm>
            <a:off x="552272" y="2201633"/>
            <a:ext cx="6763384" cy="2707005"/>
            <a:chOff x="552272" y="2201633"/>
            <a:chExt cx="6763384" cy="2707005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54079" y="2201633"/>
              <a:ext cx="2461120" cy="27069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2272" y="4207459"/>
              <a:ext cx="599224" cy="603935"/>
            </a:xfrm>
            <a:prstGeom prst="rect">
              <a:avLst/>
            </a:prstGeom>
          </p:spPr>
        </p:pic>
      </p:grp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457200" y="5821756"/>
          <a:ext cx="4120515" cy="434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5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1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615"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PART</a:t>
                      </a:r>
                      <a:r>
                        <a:rPr sz="1000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NUMBER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APPLICATION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4610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DESCRIPTION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3"/>
                        </a:rPr>
                        <a:t>M-</a:t>
                      </a:r>
                      <a:r>
                        <a:rPr sz="10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  <a:hlinkClick r:id="rId13"/>
                        </a:rPr>
                        <a:t>28485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40" dirty="0">
                          <a:latin typeface="Arial"/>
                          <a:cs typeface="Arial"/>
                        </a:rPr>
                        <a:t>General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Use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25" dirty="0">
                          <a:latin typeface="Arial"/>
                          <a:cs typeface="Arial"/>
                        </a:rPr>
                        <a:t>Pencil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Nozzle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object 18"/>
          <p:cNvSpPr txBox="1"/>
          <p:nvPr/>
        </p:nvSpPr>
        <p:spPr>
          <a:xfrm>
            <a:off x="545083" y="2370497"/>
            <a:ext cx="20516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20" dirty="0">
                <a:latin typeface="Calibri"/>
                <a:cs typeface="Calibri"/>
              </a:rPr>
              <a:t>4045/6068</a:t>
            </a:r>
            <a:r>
              <a:rPr sz="1600" spc="-110" dirty="0">
                <a:latin typeface="Calibri"/>
                <a:cs typeface="Calibri"/>
              </a:rPr>
              <a:t> </a:t>
            </a:r>
            <a:r>
              <a:rPr sz="1600" spc="-245" dirty="0">
                <a:latin typeface="Calibri"/>
                <a:cs typeface="Calibri"/>
              </a:rPr>
              <a:t>REMAN</a:t>
            </a:r>
            <a:r>
              <a:rPr sz="1600" spc="-105" dirty="0">
                <a:latin typeface="Calibri"/>
                <a:cs typeface="Calibri"/>
              </a:rPr>
              <a:t> </a:t>
            </a:r>
            <a:r>
              <a:rPr sz="1600" spc="-155" dirty="0">
                <a:latin typeface="Calibri"/>
                <a:cs typeface="Calibri"/>
              </a:rPr>
              <a:t>INJECTORS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7200" y="5363273"/>
            <a:ext cx="6212205" cy="296545"/>
          </a:xfrm>
          <a:prstGeom prst="rect">
            <a:avLst/>
          </a:prstGeom>
          <a:solidFill>
            <a:srgbClr val="ACC894">
              <a:alpha val="75000"/>
            </a:srgbClr>
          </a:solidFill>
        </p:spPr>
        <p:txBody>
          <a:bodyPr vert="horz" wrap="square" lIns="0" tIns="17145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135"/>
              </a:spcBef>
            </a:pPr>
            <a:r>
              <a:rPr sz="1600" spc="-150" dirty="0">
                <a:latin typeface="Calibri"/>
                <a:cs typeface="Calibri"/>
              </a:rPr>
              <a:t>PENCIL</a:t>
            </a:r>
            <a:r>
              <a:rPr sz="1600" spc="-13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NOZZLE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0375" y="4112467"/>
            <a:ext cx="2859405" cy="793115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vert="horz" wrap="square" lIns="0" tIns="84455" rIns="0" bIns="0" rtlCol="0">
            <a:spAutoFit/>
          </a:bodyPr>
          <a:lstStyle/>
          <a:p>
            <a:pPr marL="881380" marR="411480">
              <a:lnSpc>
                <a:spcPct val="100000"/>
              </a:lnSpc>
              <a:spcBef>
                <a:spcPts val="665"/>
              </a:spcBef>
            </a:pPr>
            <a:r>
              <a:rPr sz="1000" spc="-45" dirty="0">
                <a:solidFill>
                  <a:srgbClr val="486931"/>
                </a:solidFill>
                <a:latin typeface="Arial"/>
                <a:cs typeface="Arial"/>
              </a:rPr>
              <a:t>Scan</a:t>
            </a:r>
            <a:r>
              <a:rPr sz="1000" spc="-15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486931"/>
                </a:solidFill>
                <a:latin typeface="Arial"/>
                <a:cs typeface="Arial"/>
              </a:rPr>
              <a:t>here</a:t>
            </a:r>
            <a:r>
              <a:rPr sz="1000" spc="-15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86931"/>
                </a:solidFill>
                <a:latin typeface="Arial"/>
                <a:cs typeface="Arial"/>
              </a:rPr>
              <a:t>for</a:t>
            </a:r>
            <a:r>
              <a:rPr sz="1000" spc="-10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86931"/>
                </a:solidFill>
                <a:latin typeface="Arial"/>
                <a:cs typeface="Arial"/>
              </a:rPr>
              <a:t>the</a:t>
            </a:r>
            <a:r>
              <a:rPr sz="1000" spc="-15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86931"/>
                </a:solidFill>
                <a:latin typeface="Arial"/>
                <a:cs typeface="Arial"/>
              </a:rPr>
              <a:t>full</a:t>
            </a:r>
            <a:r>
              <a:rPr sz="1000" spc="-10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486931"/>
                </a:solidFill>
                <a:latin typeface="Arial"/>
                <a:cs typeface="Arial"/>
              </a:rPr>
              <a:t>John </a:t>
            </a:r>
            <a:r>
              <a:rPr sz="1000" spc="-60" dirty="0">
                <a:solidFill>
                  <a:srgbClr val="486931"/>
                </a:solidFill>
                <a:latin typeface="Arial"/>
                <a:cs typeface="Arial"/>
              </a:rPr>
              <a:t>Deere®</a:t>
            </a:r>
            <a:r>
              <a:rPr sz="1000" spc="-25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486931"/>
                </a:solidFill>
                <a:latin typeface="Arial"/>
                <a:cs typeface="Arial"/>
              </a:rPr>
              <a:t>Reman</a:t>
            </a:r>
            <a:r>
              <a:rPr sz="1000" spc="-25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86931"/>
                </a:solidFill>
                <a:latin typeface="Arial"/>
                <a:cs typeface="Arial"/>
              </a:rPr>
              <a:t>Injector</a:t>
            </a:r>
            <a:r>
              <a:rPr sz="1000" spc="-20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486931"/>
                </a:solidFill>
                <a:latin typeface="Arial"/>
                <a:cs typeface="Arial"/>
              </a:rPr>
              <a:t>flyer, </a:t>
            </a:r>
            <a:r>
              <a:rPr sz="1000" dirty="0">
                <a:solidFill>
                  <a:srgbClr val="486931"/>
                </a:solidFill>
                <a:latin typeface="Arial"/>
                <a:cs typeface="Arial"/>
              </a:rPr>
              <a:t>including</a:t>
            </a:r>
            <a:r>
              <a:rPr sz="1000" spc="-50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86931"/>
                </a:solidFill>
                <a:latin typeface="Arial"/>
                <a:cs typeface="Arial"/>
              </a:rPr>
              <a:t>pictures</a:t>
            </a:r>
            <a:r>
              <a:rPr sz="1000" spc="-50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486931"/>
                </a:solidFill>
                <a:latin typeface="Arial"/>
                <a:cs typeface="Arial"/>
              </a:rPr>
              <a:t>and</a:t>
            </a:r>
            <a:r>
              <a:rPr sz="1000" spc="-50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486931"/>
                </a:solidFill>
                <a:latin typeface="Arial"/>
                <a:cs typeface="Arial"/>
              </a:rPr>
              <a:t>cross </a:t>
            </a:r>
            <a:r>
              <a:rPr sz="1000" spc="-10" dirty="0">
                <a:solidFill>
                  <a:srgbClr val="486931"/>
                </a:solidFill>
                <a:latin typeface="Arial"/>
                <a:cs typeface="Arial"/>
              </a:rPr>
              <a:t>reference</a:t>
            </a:r>
            <a:r>
              <a:rPr sz="1000" spc="-35" dirty="0">
                <a:solidFill>
                  <a:srgbClr val="486931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486931"/>
                </a:solidFill>
                <a:latin typeface="Arial"/>
                <a:cs typeface="Arial"/>
              </a:rPr>
              <a:t>numbers.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A425F9-D134-4CAF-2FD9-53F70D6BF85F}"/>
              </a:ext>
            </a:extLst>
          </p:cNvPr>
          <p:cNvSpPr/>
          <p:nvPr/>
        </p:nvSpPr>
        <p:spPr>
          <a:xfrm>
            <a:off x="322" y="8561742"/>
            <a:ext cx="7772078" cy="149665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generic_logo.jpg">
            <a:extLst>
              <a:ext uri="{FF2B5EF4-FFF2-40B4-BE49-F238E27FC236}">
                <a16:creationId xmlns:a16="http://schemas.microsoft.com/office/drawing/2014/main" id="{382E737F-302A-FB72-1F9F-D6B4FD2125E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779" y="8839200"/>
            <a:ext cx="893332" cy="893332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B9F2962-C976-185C-4652-24A28FD8D4A9}"/>
              </a:ext>
            </a:extLst>
          </p:cNvPr>
          <p:cNvSpPr txBox="1">
            <a:spLocks/>
          </p:cNvSpPr>
          <p:nvPr/>
        </p:nvSpPr>
        <p:spPr>
          <a:xfrm>
            <a:off x="265131" y="8891565"/>
            <a:ext cx="5476517" cy="788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Arial"/>
                <a:cs typeface="Arial"/>
              </a:rPr>
              <a:t>Distributor Name / 00000 Street Name / City Name, State 00000</a:t>
            </a:r>
            <a:br>
              <a:rPr lang="en-US" sz="1200" dirty="0">
                <a:latin typeface="Arial"/>
                <a:cs typeface="Arial"/>
              </a:rPr>
            </a:br>
            <a:r>
              <a:rPr lang="en-US" sz="1200" dirty="0">
                <a:latin typeface="Arial"/>
                <a:cs typeface="Arial"/>
              </a:rPr>
              <a:t>000-000-0000 / </a:t>
            </a:r>
            <a:r>
              <a:rPr lang="en-US" sz="1200" b="1" dirty="0" err="1">
                <a:latin typeface="Arial"/>
                <a:cs typeface="Arial"/>
              </a:rPr>
              <a:t>www.companywebsite.com</a:t>
            </a:r>
            <a:endParaRPr lang="en-US" sz="12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849</Words>
  <Application>Microsoft Office PowerPoint</Application>
  <PresentationFormat>Custom</PresentationFormat>
  <Paragraphs>214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REPLACEMENT PARTS FOR</vt:lpstr>
      <vt:lpstr>ENGINE REBUILD KITS</vt:lpstr>
      <vt:lpstr>PowerPoint Presentation</vt:lpstr>
      <vt:lpstr>FUEL INJECTION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Jennifer Malcolm</dc:creator>
  <cp:lastModifiedBy>Jennifer Malcolm</cp:lastModifiedBy>
  <cp:revision>1</cp:revision>
  <dcterms:created xsi:type="dcterms:W3CDTF">2026-07-21T15:33:22Z</dcterms:created>
  <dcterms:modified xsi:type="dcterms:W3CDTF">2026-07-21T17:28:29Z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2026-07-20T00:00:00Z</vt:filetime>
  </property>
  <property fmtid="{D5CDD505-2E9C-101B-9397-08002B2CF9AE}" pid="3" name="Creator">
    <vt:lpwstr>Adobe InDesign 21.4 (Windows)</vt:lpwstr>
  </property>
  <property fmtid="{D5CDD505-2E9C-101B-9397-08002B2CF9AE}" pid="4" name="LastSaved">
    <vt:filetime>2026-07-21T00:00:00Z</vt:filetime>
  </property>
  <property fmtid="{D5CDD505-2E9C-101B-9397-08002B2CF9AE}" pid="5" name="Producer">
    <vt:lpwstr>Adobe PDF Library 18.0</vt:lpwstr>
  </property>
</Properties>
</file>